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3" r:id="rId1"/>
  </p:sldMasterIdLst>
  <p:notesMasterIdLst>
    <p:notesMasterId r:id="rId18"/>
  </p:notesMasterIdLst>
  <p:sldIdLst>
    <p:sldId id="256" r:id="rId2"/>
    <p:sldId id="257" r:id="rId3"/>
    <p:sldId id="260" r:id="rId4"/>
    <p:sldId id="259" r:id="rId5"/>
    <p:sldId id="261" r:id="rId6"/>
    <p:sldId id="273" r:id="rId7"/>
    <p:sldId id="264" r:id="rId8"/>
    <p:sldId id="265" r:id="rId9"/>
    <p:sldId id="262" r:id="rId10"/>
    <p:sldId id="267" r:id="rId11"/>
    <p:sldId id="268" r:id="rId12"/>
    <p:sldId id="269" r:id="rId13"/>
    <p:sldId id="270" r:id="rId14"/>
    <p:sldId id="272" r:id="rId15"/>
    <p:sldId id="266" r:id="rId16"/>
    <p:sldId id="271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5BD5DAA-ABCA-47B1-9EF8-92F5788FCE0F}" v="44" dt="2022-11-14T14:45:11.66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428" autoAdjust="0"/>
    <p:restoredTop sz="94660"/>
  </p:normalViewPr>
  <p:slideViewPr>
    <p:cSldViewPr snapToGrid="0">
      <p:cViewPr varScale="1">
        <p:scale>
          <a:sx n="75" d="100"/>
          <a:sy n="75" d="100"/>
        </p:scale>
        <p:origin x="48" y="5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rystal Jaftha" userId="bfa2e8fb001eaa85" providerId="LiveId" clId="{B5BD5DAA-ABCA-47B1-9EF8-92F5788FCE0F}"/>
    <pc:docChg chg="undo redo custSel addSld delSld modSld sldOrd">
      <pc:chgData name="Crystal Jaftha" userId="bfa2e8fb001eaa85" providerId="LiveId" clId="{B5BD5DAA-ABCA-47B1-9EF8-92F5788FCE0F}" dt="2022-11-14T21:09:58.104" v="1992" actId="20577"/>
      <pc:docMkLst>
        <pc:docMk/>
      </pc:docMkLst>
      <pc:sldChg chg="modSp mod">
        <pc:chgData name="Crystal Jaftha" userId="bfa2e8fb001eaa85" providerId="LiveId" clId="{B5BD5DAA-ABCA-47B1-9EF8-92F5788FCE0F}" dt="2022-11-13T12:19:39.163" v="859" actId="403"/>
        <pc:sldMkLst>
          <pc:docMk/>
          <pc:sldMk cId="1542979636" sldId="257"/>
        </pc:sldMkLst>
        <pc:spChg chg="mod">
          <ac:chgData name="Crystal Jaftha" userId="bfa2e8fb001eaa85" providerId="LiveId" clId="{B5BD5DAA-ABCA-47B1-9EF8-92F5788FCE0F}" dt="2022-11-13T12:19:39.163" v="859" actId="403"/>
          <ac:spMkLst>
            <pc:docMk/>
            <pc:sldMk cId="1542979636" sldId="257"/>
            <ac:spMk id="2" creationId="{2CDF0604-8112-A429-5BB3-70A13C295572}"/>
          </ac:spMkLst>
        </pc:spChg>
      </pc:sldChg>
      <pc:sldChg chg="del">
        <pc:chgData name="Crystal Jaftha" userId="bfa2e8fb001eaa85" providerId="LiveId" clId="{B5BD5DAA-ABCA-47B1-9EF8-92F5788FCE0F}" dt="2022-11-13T11:35:38.650" v="292" actId="2696"/>
        <pc:sldMkLst>
          <pc:docMk/>
          <pc:sldMk cId="3111609140" sldId="258"/>
        </pc:sldMkLst>
      </pc:sldChg>
      <pc:sldChg chg="addSp delSp modSp new mod setBg setClrOvrMap">
        <pc:chgData name="Crystal Jaftha" userId="bfa2e8fb001eaa85" providerId="LiveId" clId="{B5BD5DAA-ABCA-47B1-9EF8-92F5788FCE0F}" dt="2022-11-13T11:42:04.282" v="395" actId="2710"/>
        <pc:sldMkLst>
          <pc:docMk/>
          <pc:sldMk cId="495418964" sldId="259"/>
        </pc:sldMkLst>
        <pc:spChg chg="mod">
          <ac:chgData name="Crystal Jaftha" userId="bfa2e8fb001eaa85" providerId="LiveId" clId="{B5BD5DAA-ABCA-47B1-9EF8-92F5788FCE0F}" dt="2022-11-13T11:41:50.993" v="391" actId="1076"/>
          <ac:spMkLst>
            <pc:docMk/>
            <pc:sldMk cId="495418964" sldId="259"/>
            <ac:spMk id="2" creationId="{1FB50ACE-A0EF-339A-694D-22A852B87A06}"/>
          </ac:spMkLst>
        </pc:spChg>
        <pc:spChg chg="add del mod">
          <ac:chgData name="Crystal Jaftha" userId="bfa2e8fb001eaa85" providerId="LiveId" clId="{B5BD5DAA-ABCA-47B1-9EF8-92F5788FCE0F}" dt="2022-11-13T11:40:46.516" v="383" actId="26606"/>
          <ac:spMkLst>
            <pc:docMk/>
            <pc:sldMk cId="495418964" sldId="259"/>
            <ac:spMk id="3" creationId="{86F1D496-11A6-3DD4-4CA3-E9BDAA54A003}"/>
          </ac:spMkLst>
        </pc:spChg>
        <pc:spChg chg="del">
          <ac:chgData name="Crystal Jaftha" userId="bfa2e8fb001eaa85" providerId="LiveId" clId="{B5BD5DAA-ABCA-47B1-9EF8-92F5788FCE0F}" dt="2022-11-13T11:39:58.371" v="374" actId="931"/>
          <ac:spMkLst>
            <pc:docMk/>
            <pc:sldMk cId="495418964" sldId="259"/>
            <ac:spMk id="4" creationId="{F52F3970-18F5-BDA9-CF48-199E56552E36}"/>
          </ac:spMkLst>
        </pc:spChg>
        <pc:spChg chg="add del">
          <ac:chgData name="Crystal Jaftha" userId="bfa2e8fb001eaa85" providerId="LiveId" clId="{B5BD5DAA-ABCA-47B1-9EF8-92F5788FCE0F}" dt="2022-11-13T11:40:46.507" v="382" actId="26606"/>
          <ac:spMkLst>
            <pc:docMk/>
            <pc:sldMk cId="495418964" sldId="259"/>
            <ac:spMk id="10" creationId="{416A0E3C-60E6-4F39-BC55-5F7C224E1F7C}"/>
          </ac:spMkLst>
        </pc:spChg>
        <pc:spChg chg="add del">
          <ac:chgData name="Crystal Jaftha" userId="bfa2e8fb001eaa85" providerId="LiveId" clId="{B5BD5DAA-ABCA-47B1-9EF8-92F5788FCE0F}" dt="2022-11-13T11:40:25.766" v="378" actId="26606"/>
          <ac:spMkLst>
            <pc:docMk/>
            <pc:sldMk cId="495418964" sldId="259"/>
            <ac:spMk id="11" creationId="{416A0E3C-60E6-4F39-BC55-5F7C224E1F7C}"/>
          </ac:spMkLst>
        </pc:spChg>
        <pc:spChg chg="add del">
          <ac:chgData name="Crystal Jaftha" userId="bfa2e8fb001eaa85" providerId="LiveId" clId="{B5BD5DAA-ABCA-47B1-9EF8-92F5788FCE0F}" dt="2022-11-13T11:40:46.507" v="382" actId="26606"/>
          <ac:spMkLst>
            <pc:docMk/>
            <pc:sldMk cId="495418964" sldId="259"/>
            <ac:spMk id="14" creationId="{E844E128-FF69-4E9F-8327-6B504B3C5AE1}"/>
          </ac:spMkLst>
        </pc:spChg>
        <pc:spChg chg="add del">
          <ac:chgData name="Crystal Jaftha" userId="bfa2e8fb001eaa85" providerId="LiveId" clId="{B5BD5DAA-ABCA-47B1-9EF8-92F5788FCE0F}" dt="2022-11-13T11:40:25.766" v="378" actId="26606"/>
          <ac:spMkLst>
            <pc:docMk/>
            <pc:sldMk cId="495418964" sldId="259"/>
            <ac:spMk id="15" creationId="{B0E58038-8ACE-4AD9-B404-25C603550D83}"/>
          </ac:spMkLst>
        </pc:spChg>
        <pc:spChg chg="add del">
          <ac:chgData name="Crystal Jaftha" userId="bfa2e8fb001eaa85" providerId="LiveId" clId="{B5BD5DAA-ABCA-47B1-9EF8-92F5788FCE0F}" dt="2022-11-13T11:40:46.507" v="382" actId="26606"/>
          <ac:spMkLst>
            <pc:docMk/>
            <pc:sldMk cId="495418964" sldId="259"/>
            <ac:spMk id="18" creationId="{86F1D496-11A6-3DD4-4CA3-E9BDAA54A003}"/>
          </ac:spMkLst>
        </pc:spChg>
        <pc:spChg chg="add del">
          <ac:chgData name="Crystal Jaftha" userId="bfa2e8fb001eaa85" providerId="LiveId" clId="{B5BD5DAA-ABCA-47B1-9EF8-92F5788FCE0F}" dt="2022-11-13T11:40:25.766" v="378" actId="26606"/>
          <ac:spMkLst>
            <pc:docMk/>
            <pc:sldMk cId="495418964" sldId="259"/>
            <ac:spMk id="19" creationId="{82BCDE19-2810-4337-9C49-8589C421767D}"/>
          </ac:spMkLst>
        </pc:spChg>
        <pc:spChg chg="add">
          <ac:chgData name="Crystal Jaftha" userId="bfa2e8fb001eaa85" providerId="LiveId" clId="{B5BD5DAA-ABCA-47B1-9EF8-92F5788FCE0F}" dt="2022-11-13T11:40:46.516" v="383" actId="26606"/>
          <ac:spMkLst>
            <pc:docMk/>
            <pc:sldMk cId="495418964" sldId="259"/>
            <ac:spMk id="20" creationId="{416A0E3C-60E6-4F39-BC55-5F7C224E1F7C}"/>
          </ac:spMkLst>
        </pc:spChg>
        <pc:spChg chg="add">
          <ac:chgData name="Crystal Jaftha" userId="bfa2e8fb001eaa85" providerId="LiveId" clId="{B5BD5DAA-ABCA-47B1-9EF8-92F5788FCE0F}" dt="2022-11-13T11:40:46.516" v="383" actId="26606"/>
          <ac:spMkLst>
            <pc:docMk/>
            <pc:sldMk cId="495418964" sldId="259"/>
            <ac:spMk id="22" creationId="{E844E128-FF69-4E9F-8327-6B504B3C5AE1}"/>
          </ac:spMkLst>
        </pc:spChg>
        <pc:spChg chg="add mod">
          <ac:chgData name="Crystal Jaftha" userId="bfa2e8fb001eaa85" providerId="LiveId" clId="{B5BD5DAA-ABCA-47B1-9EF8-92F5788FCE0F}" dt="2022-11-13T11:42:04.282" v="395" actId="2710"/>
          <ac:spMkLst>
            <pc:docMk/>
            <pc:sldMk cId="495418964" sldId="259"/>
            <ac:spMk id="24" creationId="{86F1D496-11A6-3DD4-4CA3-E9BDAA54A003}"/>
          </ac:spMkLst>
        </pc:spChg>
        <pc:graphicFrameChg chg="add del">
          <ac:chgData name="Crystal Jaftha" userId="bfa2e8fb001eaa85" providerId="LiveId" clId="{B5BD5DAA-ABCA-47B1-9EF8-92F5788FCE0F}" dt="2022-11-13T11:40:37.949" v="380" actId="26606"/>
          <ac:graphicFrameMkLst>
            <pc:docMk/>
            <pc:sldMk cId="495418964" sldId="259"/>
            <ac:graphicFrameMk id="8" creationId="{C1B81449-2A7A-B59C-19D8-947D6F52EE81}"/>
          </ac:graphicFrameMkLst>
        </pc:graphicFrameChg>
        <pc:picChg chg="add mod ord">
          <ac:chgData name="Crystal Jaftha" userId="bfa2e8fb001eaa85" providerId="LiveId" clId="{B5BD5DAA-ABCA-47B1-9EF8-92F5788FCE0F}" dt="2022-11-13T11:40:46.516" v="383" actId="26606"/>
          <ac:picMkLst>
            <pc:docMk/>
            <pc:sldMk cId="495418964" sldId="259"/>
            <ac:picMk id="6" creationId="{0993BFD2-13FF-0DD8-A6C8-E9B59839FC13}"/>
          </ac:picMkLst>
        </pc:picChg>
        <pc:cxnChg chg="add del">
          <ac:chgData name="Crystal Jaftha" userId="bfa2e8fb001eaa85" providerId="LiveId" clId="{B5BD5DAA-ABCA-47B1-9EF8-92F5788FCE0F}" dt="2022-11-13T11:40:46.507" v="382" actId="26606"/>
          <ac:cxnSpMkLst>
            <pc:docMk/>
            <pc:sldMk cId="495418964" sldId="259"/>
            <ac:cxnSpMk id="12" creationId="{C5025DAC-8B93-4160-B017-3A274A5828C0}"/>
          </ac:cxnSpMkLst>
        </pc:cxnChg>
        <pc:cxnChg chg="add del">
          <ac:chgData name="Crystal Jaftha" userId="bfa2e8fb001eaa85" providerId="LiveId" clId="{B5BD5DAA-ABCA-47B1-9EF8-92F5788FCE0F}" dt="2022-11-13T11:40:25.766" v="378" actId="26606"/>
          <ac:cxnSpMkLst>
            <pc:docMk/>
            <pc:sldMk cId="495418964" sldId="259"/>
            <ac:cxnSpMk id="13" creationId="{C5025DAC-8B93-4160-B017-3A274A5828C0}"/>
          </ac:cxnSpMkLst>
        </pc:cxnChg>
        <pc:cxnChg chg="add del">
          <ac:chgData name="Crystal Jaftha" userId="bfa2e8fb001eaa85" providerId="LiveId" clId="{B5BD5DAA-ABCA-47B1-9EF8-92F5788FCE0F}" dt="2022-11-13T11:40:46.507" v="382" actId="26606"/>
          <ac:cxnSpMkLst>
            <pc:docMk/>
            <pc:sldMk cId="495418964" sldId="259"/>
            <ac:cxnSpMk id="16" creationId="{055CEADF-09EA-423C-8C45-F94AF44D5AF0}"/>
          </ac:cxnSpMkLst>
        </pc:cxnChg>
        <pc:cxnChg chg="add del">
          <ac:chgData name="Crystal Jaftha" userId="bfa2e8fb001eaa85" providerId="LiveId" clId="{B5BD5DAA-ABCA-47B1-9EF8-92F5788FCE0F}" dt="2022-11-13T11:40:25.766" v="378" actId="26606"/>
          <ac:cxnSpMkLst>
            <pc:docMk/>
            <pc:sldMk cId="495418964" sldId="259"/>
            <ac:cxnSpMk id="17" creationId="{38A34772-9011-42B5-AA63-FD6DEC92EE72}"/>
          </ac:cxnSpMkLst>
        </pc:cxnChg>
        <pc:cxnChg chg="add">
          <ac:chgData name="Crystal Jaftha" userId="bfa2e8fb001eaa85" providerId="LiveId" clId="{B5BD5DAA-ABCA-47B1-9EF8-92F5788FCE0F}" dt="2022-11-13T11:40:46.516" v="383" actId="26606"/>
          <ac:cxnSpMkLst>
            <pc:docMk/>
            <pc:sldMk cId="495418964" sldId="259"/>
            <ac:cxnSpMk id="21" creationId="{C5025DAC-8B93-4160-B017-3A274A5828C0}"/>
          </ac:cxnSpMkLst>
        </pc:cxnChg>
        <pc:cxnChg chg="add">
          <ac:chgData name="Crystal Jaftha" userId="bfa2e8fb001eaa85" providerId="LiveId" clId="{B5BD5DAA-ABCA-47B1-9EF8-92F5788FCE0F}" dt="2022-11-13T11:40:46.516" v="383" actId="26606"/>
          <ac:cxnSpMkLst>
            <pc:docMk/>
            <pc:sldMk cId="495418964" sldId="259"/>
            <ac:cxnSpMk id="23" creationId="{055CEADF-09EA-423C-8C45-F94AF44D5AF0}"/>
          </ac:cxnSpMkLst>
        </pc:cxnChg>
      </pc:sldChg>
      <pc:sldChg chg="addSp delSp modSp new mod ord setBg setClrOvrMap">
        <pc:chgData name="Crystal Jaftha" userId="bfa2e8fb001eaa85" providerId="LiveId" clId="{B5BD5DAA-ABCA-47B1-9EF8-92F5788FCE0F}" dt="2022-11-13T11:38:31.275" v="368" actId="14100"/>
        <pc:sldMkLst>
          <pc:docMk/>
          <pc:sldMk cId="730170737" sldId="260"/>
        </pc:sldMkLst>
        <pc:spChg chg="mod">
          <ac:chgData name="Crystal Jaftha" userId="bfa2e8fb001eaa85" providerId="LiveId" clId="{B5BD5DAA-ABCA-47B1-9EF8-92F5788FCE0F}" dt="2022-11-13T11:35:22.091" v="287" actId="122"/>
          <ac:spMkLst>
            <pc:docMk/>
            <pc:sldMk cId="730170737" sldId="260"/>
            <ac:spMk id="2" creationId="{0619A4CA-9F57-0B45-185C-F73E79431765}"/>
          </ac:spMkLst>
        </pc:spChg>
        <pc:spChg chg="del">
          <ac:chgData name="Crystal Jaftha" userId="bfa2e8fb001eaa85" providerId="LiveId" clId="{B5BD5DAA-ABCA-47B1-9EF8-92F5788FCE0F}" dt="2022-11-13T11:32:25.435" v="260" actId="931"/>
          <ac:spMkLst>
            <pc:docMk/>
            <pc:sldMk cId="730170737" sldId="260"/>
            <ac:spMk id="3" creationId="{C0EBCABA-1250-18A2-FBAF-3389230622EA}"/>
          </ac:spMkLst>
        </pc:spChg>
        <pc:spChg chg="mod ord">
          <ac:chgData name="Crystal Jaftha" userId="bfa2e8fb001eaa85" providerId="LiveId" clId="{B5BD5DAA-ABCA-47B1-9EF8-92F5788FCE0F}" dt="2022-11-13T11:38:31.275" v="368" actId="14100"/>
          <ac:spMkLst>
            <pc:docMk/>
            <pc:sldMk cId="730170737" sldId="260"/>
            <ac:spMk id="4" creationId="{DF053A8D-DBCD-26B3-8632-3D819071C26E}"/>
          </ac:spMkLst>
        </pc:spChg>
        <pc:spChg chg="add del">
          <ac:chgData name="Crystal Jaftha" userId="bfa2e8fb001eaa85" providerId="LiveId" clId="{B5BD5DAA-ABCA-47B1-9EF8-92F5788FCE0F}" dt="2022-11-13T11:34:30.054" v="270" actId="26606"/>
          <ac:spMkLst>
            <pc:docMk/>
            <pc:sldMk cId="730170737" sldId="260"/>
            <ac:spMk id="13" creationId="{416A0E3C-60E6-4F39-BC55-5F7C224E1F7C}"/>
          </ac:spMkLst>
        </pc:spChg>
        <pc:spChg chg="add del">
          <ac:chgData name="Crystal Jaftha" userId="bfa2e8fb001eaa85" providerId="LiveId" clId="{B5BD5DAA-ABCA-47B1-9EF8-92F5788FCE0F}" dt="2022-11-13T11:34:30.054" v="270" actId="26606"/>
          <ac:spMkLst>
            <pc:docMk/>
            <pc:sldMk cId="730170737" sldId="260"/>
            <ac:spMk id="17" creationId="{61B2A784-4501-42A8-86DF-DB27DE395089}"/>
          </ac:spMkLst>
        </pc:spChg>
        <pc:spChg chg="add del">
          <ac:chgData name="Crystal Jaftha" userId="bfa2e8fb001eaa85" providerId="LiveId" clId="{B5BD5DAA-ABCA-47B1-9EF8-92F5788FCE0F}" dt="2022-11-13T11:34:30.054" v="270" actId="26606"/>
          <ac:spMkLst>
            <pc:docMk/>
            <pc:sldMk cId="730170737" sldId="260"/>
            <ac:spMk id="19" creationId="{8A330AB8-A767-46C8-ABEF-2477854EF61D}"/>
          </ac:spMkLst>
        </pc:spChg>
        <pc:spChg chg="add del">
          <ac:chgData name="Crystal Jaftha" userId="bfa2e8fb001eaa85" providerId="LiveId" clId="{B5BD5DAA-ABCA-47B1-9EF8-92F5788FCE0F}" dt="2022-11-13T11:34:30.054" v="270" actId="26606"/>
          <ac:spMkLst>
            <pc:docMk/>
            <pc:sldMk cId="730170737" sldId="260"/>
            <ac:spMk id="21" creationId="{88E62604-C40E-4D56-9D66-FD94B0CA40CB}"/>
          </ac:spMkLst>
        </pc:spChg>
        <pc:spChg chg="add del">
          <ac:chgData name="Crystal Jaftha" userId="bfa2e8fb001eaa85" providerId="LiveId" clId="{B5BD5DAA-ABCA-47B1-9EF8-92F5788FCE0F}" dt="2022-11-13T11:34:32.644" v="272" actId="26606"/>
          <ac:spMkLst>
            <pc:docMk/>
            <pc:sldMk cId="730170737" sldId="260"/>
            <ac:spMk id="23" creationId="{416A0E3C-60E6-4F39-BC55-5F7C224E1F7C}"/>
          </ac:spMkLst>
        </pc:spChg>
        <pc:spChg chg="add del">
          <ac:chgData name="Crystal Jaftha" userId="bfa2e8fb001eaa85" providerId="LiveId" clId="{B5BD5DAA-ABCA-47B1-9EF8-92F5788FCE0F}" dt="2022-11-13T11:34:32.644" v="272" actId="26606"/>
          <ac:spMkLst>
            <pc:docMk/>
            <pc:sldMk cId="730170737" sldId="260"/>
            <ac:spMk id="25" creationId="{D40791F6-715D-481A-9C4A-3645AECFD5A0}"/>
          </ac:spMkLst>
        </pc:spChg>
        <pc:spChg chg="add del">
          <ac:chgData name="Crystal Jaftha" userId="bfa2e8fb001eaa85" providerId="LiveId" clId="{B5BD5DAA-ABCA-47B1-9EF8-92F5788FCE0F}" dt="2022-11-13T11:34:32.644" v="272" actId="26606"/>
          <ac:spMkLst>
            <pc:docMk/>
            <pc:sldMk cId="730170737" sldId="260"/>
            <ac:spMk id="27" creationId="{811CBAFA-D7E0-40A7-BB94-2C05304B407B}"/>
          </ac:spMkLst>
        </pc:spChg>
        <pc:spChg chg="add del">
          <ac:chgData name="Crystal Jaftha" userId="bfa2e8fb001eaa85" providerId="LiveId" clId="{B5BD5DAA-ABCA-47B1-9EF8-92F5788FCE0F}" dt="2022-11-13T11:34:44.001" v="274" actId="26606"/>
          <ac:spMkLst>
            <pc:docMk/>
            <pc:sldMk cId="730170737" sldId="260"/>
            <ac:spMk id="29" creationId="{416A0E3C-60E6-4F39-BC55-5F7C224E1F7C}"/>
          </ac:spMkLst>
        </pc:spChg>
        <pc:spChg chg="add del">
          <ac:chgData name="Crystal Jaftha" userId="bfa2e8fb001eaa85" providerId="LiveId" clId="{B5BD5DAA-ABCA-47B1-9EF8-92F5788FCE0F}" dt="2022-11-13T11:34:44.001" v="274" actId="26606"/>
          <ac:spMkLst>
            <pc:docMk/>
            <pc:sldMk cId="730170737" sldId="260"/>
            <ac:spMk id="31" creationId="{E844E128-FF69-4E9F-8327-6B504B3C5AE1}"/>
          </ac:spMkLst>
        </pc:spChg>
        <pc:spChg chg="add del">
          <ac:chgData name="Crystal Jaftha" userId="bfa2e8fb001eaa85" providerId="LiveId" clId="{B5BD5DAA-ABCA-47B1-9EF8-92F5788FCE0F}" dt="2022-11-13T11:34:50.468" v="276" actId="26606"/>
          <ac:spMkLst>
            <pc:docMk/>
            <pc:sldMk cId="730170737" sldId="260"/>
            <ac:spMk id="34" creationId="{416A0E3C-60E6-4F39-BC55-5F7C224E1F7C}"/>
          </ac:spMkLst>
        </pc:spChg>
        <pc:spChg chg="add del">
          <ac:chgData name="Crystal Jaftha" userId="bfa2e8fb001eaa85" providerId="LiveId" clId="{B5BD5DAA-ABCA-47B1-9EF8-92F5788FCE0F}" dt="2022-11-13T11:34:50.468" v="276" actId="26606"/>
          <ac:spMkLst>
            <pc:docMk/>
            <pc:sldMk cId="730170737" sldId="260"/>
            <ac:spMk id="36" creationId="{E844E128-FF69-4E9F-8327-6B504B3C5AE1}"/>
          </ac:spMkLst>
        </pc:spChg>
        <pc:spChg chg="add del">
          <ac:chgData name="Crystal Jaftha" userId="bfa2e8fb001eaa85" providerId="LiveId" clId="{B5BD5DAA-ABCA-47B1-9EF8-92F5788FCE0F}" dt="2022-11-13T11:34:53.416" v="278" actId="26606"/>
          <ac:spMkLst>
            <pc:docMk/>
            <pc:sldMk cId="730170737" sldId="260"/>
            <ac:spMk id="39" creationId="{416A0E3C-60E6-4F39-BC55-5F7C224E1F7C}"/>
          </ac:spMkLst>
        </pc:spChg>
        <pc:spChg chg="add del">
          <ac:chgData name="Crystal Jaftha" userId="bfa2e8fb001eaa85" providerId="LiveId" clId="{B5BD5DAA-ABCA-47B1-9EF8-92F5788FCE0F}" dt="2022-11-13T11:34:53.416" v="278" actId="26606"/>
          <ac:spMkLst>
            <pc:docMk/>
            <pc:sldMk cId="730170737" sldId="260"/>
            <ac:spMk id="41" creationId="{E844E128-FF69-4E9F-8327-6B504B3C5AE1}"/>
          </ac:spMkLst>
        </pc:spChg>
        <pc:spChg chg="add del">
          <ac:chgData name="Crystal Jaftha" userId="bfa2e8fb001eaa85" providerId="LiveId" clId="{B5BD5DAA-ABCA-47B1-9EF8-92F5788FCE0F}" dt="2022-11-13T11:34:59.296" v="280" actId="26606"/>
          <ac:spMkLst>
            <pc:docMk/>
            <pc:sldMk cId="730170737" sldId="260"/>
            <ac:spMk id="44" creationId="{416A0E3C-60E6-4F39-BC55-5F7C224E1F7C}"/>
          </ac:spMkLst>
        </pc:spChg>
        <pc:spChg chg="add del">
          <ac:chgData name="Crystal Jaftha" userId="bfa2e8fb001eaa85" providerId="LiveId" clId="{B5BD5DAA-ABCA-47B1-9EF8-92F5788FCE0F}" dt="2022-11-13T11:34:59.296" v="280" actId="26606"/>
          <ac:spMkLst>
            <pc:docMk/>
            <pc:sldMk cId="730170737" sldId="260"/>
            <ac:spMk id="46" creationId="{61B2A784-4501-42A8-86DF-DB27DE395089}"/>
          </ac:spMkLst>
        </pc:spChg>
        <pc:spChg chg="add del">
          <ac:chgData name="Crystal Jaftha" userId="bfa2e8fb001eaa85" providerId="LiveId" clId="{B5BD5DAA-ABCA-47B1-9EF8-92F5788FCE0F}" dt="2022-11-13T11:34:59.296" v="280" actId="26606"/>
          <ac:spMkLst>
            <pc:docMk/>
            <pc:sldMk cId="730170737" sldId="260"/>
            <ac:spMk id="47" creationId="{8A330AB8-A767-46C8-ABEF-2477854EF61D}"/>
          </ac:spMkLst>
        </pc:spChg>
        <pc:spChg chg="add del">
          <ac:chgData name="Crystal Jaftha" userId="bfa2e8fb001eaa85" providerId="LiveId" clId="{B5BD5DAA-ABCA-47B1-9EF8-92F5788FCE0F}" dt="2022-11-13T11:34:59.296" v="280" actId="26606"/>
          <ac:spMkLst>
            <pc:docMk/>
            <pc:sldMk cId="730170737" sldId="260"/>
            <ac:spMk id="48" creationId="{88E62604-C40E-4D56-9D66-FD94B0CA40CB}"/>
          </ac:spMkLst>
        </pc:spChg>
        <pc:spChg chg="add del">
          <ac:chgData name="Crystal Jaftha" userId="bfa2e8fb001eaa85" providerId="LiveId" clId="{B5BD5DAA-ABCA-47B1-9EF8-92F5788FCE0F}" dt="2022-11-13T11:35:09.555" v="282" actId="26606"/>
          <ac:spMkLst>
            <pc:docMk/>
            <pc:sldMk cId="730170737" sldId="260"/>
            <ac:spMk id="50" creationId="{416A0E3C-60E6-4F39-BC55-5F7C224E1F7C}"/>
          </ac:spMkLst>
        </pc:spChg>
        <pc:spChg chg="add del">
          <ac:chgData name="Crystal Jaftha" userId="bfa2e8fb001eaa85" providerId="LiveId" clId="{B5BD5DAA-ABCA-47B1-9EF8-92F5788FCE0F}" dt="2022-11-13T11:35:09.555" v="282" actId="26606"/>
          <ac:spMkLst>
            <pc:docMk/>
            <pc:sldMk cId="730170737" sldId="260"/>
            <ac:spMk id="52" creationId="{61B2A784-4501-42A8-86DF-DB27DE395089}"/>
          </ac:spMkLst>
        </pc:spChg>
        <pc:spChg chg="add del">
          <ac:chgData name="Crystal Jaftha" userId="bfa2e8fb001eaa85" providerId="LiveId" clId="{B5BD5DAA-ABCA-47B1-9EF8-92F5788FCE0F}" dt="2022-11-13T11:35:09.555" v="282" actId="26606"/>
          <ac:spMkLst>
            <pc:docMk/>
            <pc:sldMk cId="730170737" sldId="260"/>
            <ac:spMk id="53" creationId="{8A330AB8-A767-46C8-ABEF-2477854EF61D}"/>
          </ac:spMkLst>
        </pc:spChg>
        <pc:spChg chg="add del">
          <ac:chgData name="Crystal Jaftha" userId="bfa2e8fb001eaa85" providerId="LiveId" clId="{B5BD5DAA-ABCA-47B1-9EF8-92F5788FCE0F}" dt="2022-11-13T11:35:09.555" v="282" actId="26606"/>
          <ac:spMkLst>
            <pc:docMk/>
            <pc:sldMk cId="730170737" sldId="260"/>
            <ac:spMk id="54" creationId="{88E62604-C40E-4D56-9D66-FD94B0CA40CB}"/>
          </ac:spMkLst>
        </pc:spChg>
        <pc:spChg chg="add">
          <ac:chgData name="Crystal Jaftha" userId="bfa2e8fb001eaa85" providerId="LiveId" clId="{B5BD5DAA-ABCA-47B1-9EF8-92F5788FCE0F}" dt="2022-11-13T11:35:09.567" v="283" actId="26606"/>
          <ac:spMkLst>
            <pc:docMk/>
            <pc:sldMk cId="730170737" sldId="260"/>
            <ac:spMk id="56" creationId="{416A0E3C-60E6-4F39-BC55-5F7C224E1F7C}"/>
          </ac:spMkLst>
        </pc:spChg>
        <pc:spChg chg="add">
          <ac:chgData name="Crystal Jaftha" userId="bfa2e8fb001eaa85" providerId="LiveId" clId="{B5BD5DAA-ABCA-47B1-9EF8-92F5788FCE0F}" dt="2022-11-13T11:35:09.567" v="283" actId="26606"/>
          <ac:spMkLst>
            <pc:docMk/>
            <pc:sldMk cId="730170737" sldId="260"/>
            <ac:spMk id="58" creationId="{E844E128-FF69-4E9F-8327-6B504B3C5AE1}"/>
          </ac:spMkLst>
        </pc:spChg>
        <pc:picChg chg="add mod ord">
          <ac:chgData name="Crystal Jaftha" userId="bfa2e8fb001eaa85" providerId="LiveId" clId="{B5BD5DAA-ABCA-47B1-9EF8-92F5788FCE0F}" dt="2022-11-13T11:35:09.567" v="283" actId="26606"/>
          <ac:picMkLst>
            <pc:docMk/>
            <pc:sldMk cId="730170737" sldId="260"/>
            <ac:picMk id="6" creationId="{4A5F709F-B4AD-70A6-6006-489D4DDA3440}"/>
          </ac:picMkLst>
        </pc:picChg>
        <pc:picChg chg="add mod ord">
          <ac:chgData name="Crystal Jaftha" userId="bfa2e8fb001eaa85" providerId="LiveId" clId="{B5BD5DAA-ABCA-47B1-9EF8-92F5788FCE0F}" dt="2022-11-13T11:35:09.567" v="283" actId="26606"/>
          <ac:picMkLst>
            <pc:docMk/>
            <pc:sldMk cId="730170737" sldId="260"/>
            <ac:picMk id="8" creationId="{B95E8DC1-41A4-297C-C5A7-C8DD7B420690}"/>
          </ac:picMkLst>
        </pc:picChg>
        <pc:cxnChg chg="add del">
          <ac:chgData name="Crystal Jaftha" userId="bfa2e8fb001eaa85" providerId="LiveId" clId="{B5BD5DAA-ABCA-47B1-9EF8-92F5788FCE0F}" dt="2022-11-13T11:34:30.054" v="270" actId="26606"/>
          <ac:cxnSpMkLst>
            <pc:docMk/>
            <pc:sldMk cId="730170737" sldId="260"/>
            <ac:cxnSpMk id="15" creationId="{C5025DAC-8B93-4160-B017-3A274A5828C0}"/>
          </ac:cxnSpMkLst>
        </pc:cxnChg>
        <pc:cxnChg chg="add del">
          <ac:chgData name="Crystal Jaftha" userId="bfa2e8fb001eaa85" providerId="LiveId" clId="{B5BD5DAA-ABCA-47B1-9EF8-92F5788FCE0F}" dt="2022-11-13T11:34:32.644" v="272" actId="26606"/>
          <ac:cxnSpMkLst>
            <pc:docMk/>
            <pc:sldMk cId="730170737" sldId="260"/>
            <ac:cxnSpMk id="24" creationId="{C5025DAC-8B93-4160-B017-3A274A5828C0}"/>
          </ac:cxnSpMkLst>
        </pc:cxnChg>
        <pc:cxnChg chg="add del">
          <ac:chgData name="Crystal Jaftha" userId="bfa2e8fb001eaa85" providerId="LiveId" clId="{B5BD5DAA-ABCA-47B1-9EF8-92F5788FCE0F}" dt="2022-11-13T11:34:32.644" v="272" actId="26606"/>
          <ac:cxnSpMkLst>
            <pc:docMk/>
            <pc:sldMk cId="730170737" sldId="260"/>
            <ac:cxnSpMk id="26" creationId="{740F83A4-FAC4-4867-95A5-BBFD280C7BF5}"/>
          </ac:cxnSpMkLst>
        </pc:cxnChg>
        <pc:cxnChg chg="add del">
          <ac:chgData name="Crystal Jaftha" userId="bfa2e8fb001eaa85" providerId="LiveId" clId="{B5BD5DAA-ABCA-47B1-9EF8-92F5788FCE0F}" dt="2022-11-13T11:34:44.001" v="274" actId="26606"/>
          <ac:cxnSpMkLst>
            <pc:docMk/>
            <pc:sldMk cId="730170737" sldId="260"/>
            <ac:cxnSpMk id="30" creationId="{C5025DAC-8B93-4160-B017-3A274A5828C0}"/>
          </ac:cxnSpMkLst>
        </pc:cxnChg>
        <pc:cxnChg chg="add del">
          <ac:chgData name="Crystal Jaftha" userId="bfa2e8fb001eaa85" providerId="LiveId" clId="{B5BD5DAA-ABCA-47B1-9EF8-92F5788FCE0F}" dt="2022-11-13T11:34:44.001" v="274" actId="26606"/>
          <ac:cxnSpMkLst>
            <pc:docMk/>
            <pc:sldMk cId="730170737" sldId="260"/>
            <ac:cxnSpMk id="32" creationId="{055CEADF-09EA-423C-8C45-F94AF44D5AF0}"/>
          </ac:cxnSpMkLst>
        </pc:cxnChg>
        <pc:cxnChg chg="add del">
          <ac:chgData name="Crystal Jaftha" userId="bfa2e8fb001eaa85" providerId="LiveId" clId="{B5BD5DAA-ABCA-47B1-9EF8-92F5788FCE0F}" dt="2022-11-13T11:34:50.468" v="276" actId="26606"/>
          <ac:cxnSpMkLst>
            <pc:docMk/>
            <pc:sldMk cId="730170737" sldId="260"/>
            <ac:cxnSpMk id="35" creationId="{C5025DAC-8B93-4160-B017-3A274A5828C0}"/>
          </ac:cxnSpMkLst>
        </pc:cxnChg>
        <pc:cxnChg chg="add del">
          <ac:chgData name="Crystal Jaftha" userId="bfa2e8fb001eaa85" providerId="LiveId" clId="{B5BD5DAA-ABCA-47B1-9EF8-92F5788FCE0F}" dt="2022-11-13T11:34:50.468" v="276" actId="26606"/>
          <ac:cxnSpMkLst>
            <pc:docMk/>
            <pc:sldMk cId="730170737" sldId="260"/>
            <ac:cxnSpMk id="37" creationId="{055CEADF-09EA-423C-8C45-F94AF44D5AF0}"/>
          </ac:cxnSpMkLst>
        </pc:cxnChg>
        <pc:cxnChg chg="add del">
          <ac:chgData name="Crystal Jaftha" userId="bfa2e8fb001eaa85" providerId="LiveId" clId="{B5BD5DAA-ABCA-47B1-9EF8-92F5788FCE0F}" dt="2022-11-13T11:34:53.416" v="278" actId="26606"/>
          <ac:cxnSpMkLst>
            <pc:docMk/>
            <pc:sldMk cId="730170737" sldId="260"/>
            <ac:cxnSpMk id="40" creationId="{C5025DAC-8B93-4160-B017-3A274A5828C0}"/>
          </ac:cxnSpMkLst>
        </pc:cxnChg>
        <pc:cxnChg chg="add del">
          <ac:chgData name="Crystal Jaftha" userId="bfa2e8fb001eaa85" providerId="LiveId" clId="{B5BD5DAA-ABCA-47B1-9EF8-92F5788FCE0F}" dt="2022-11-13T11:34:53.416" v="278" actId="26606"/>
          <ac:cxnSpMkLst>
            <pc:docMk/>
            <pc:sldMk cId="730170737" sldId="260"/>
            <ac:cxnSpMk id="42" creationId="{055CEADF-09EA-423C-8C45-F94AF44D5AF0}"/>
          </ac:cxnSpMkLst>
        </pc:cxnChg>
        <pc:cxnChg chg="add del">
          <ac:chgData name="Crystal Jaftha" userId="bfa2e8fb001eaa85" providerId="LiveId" clId="{B5BD5DAA-ABCA-47B1-9EF8-92F5788FCE0F}" dt="2022-11-13T11:34:59.296" v="280" actId="26606"/>
          <ac:cxnSpMkLst>
            <pc:docMk/>
            <pc:sldMk cId="730170737" sldId="260"/>
            <ac:cxnSpMk id="45" creationId="{C5025DAC-8B93-4160-B017-3A274A5828C0}"/>
          </ac:cxnSpMkLst>
        </pc:cxnChg>
        <pc:cxnChg chg="add del">
          <ac:chgData name="Crystal Jaftha" userId="bfa2e8fb001eaa85" providerId="LiveId" clId="{B5BD5DAA-ABCA-47B1-9EF8-92F5788FCE0F}" dt="2022-11-13T11:35:09.555" v="282" actId="26606"/>
          <ac:cxnSpMkLst>
            <pc:docMk/>
            <pc:sldMk cId="730170737" sldId="260"/>
            <ac:cxnSpMk id="51" creationId="{C5025DAC-8B93-4160-B017-3A274A5828C0}"/>
          </ac:cxnSpMkLst>
        </pc:cxnChg>
        <pc:cxnChg chg="add">
          <ac:chgData name="Crystal Jaftha" userId="bfa2e8fb001eaa85" providerId="LiveId" clId="{B5BD5DAA-ABCA-47B1-9EF8-92F5788FCE0F}" dt="2022-11-13T11:35:09.567" v="283" actId="26606"/>
          <ac:cxnSpMkLst>
            <pc:docMk/>
            <pc:sldMk cId="730170737" sldId="260"/>
            <ac:cxnSpMk id="57" creationId="{C5025DAC-8B93-4160-B017-3A274A5828C0}"/>
          </ac:cxnSpMkLst>
        </pc:cxnChg>
        <pc:cxnChg chg="add">
          <ac:chgData name="Crystal Jaftha" userId="bfa2e8fb001eaa85" providerId="LiveId" clId="{B5BD5DAA-ABCA-47B1-9EF8-92F5788FCE0F}" dt="2022-11-13T11:35:09.567" v="283" actId="26606"/>
          <ac:cxnSpMkLst>
            <pc:docMk/>
            <pc:sldMk cId="730170737" sldId="260"/>
            <ac:cxnSpMk id="59" creationId="{055CEADF-09EA-423C-8C45-F94AF44D5AF0}"/>
          </ac:cxnSpMkLst>
        </pc:cxnChg>
      </pc:sldChg>
      <pc:sldChg chg="addSp delSp modSp new mod setBg setClrOvrMap delDesignElem">
        <pc:chgData name="Crystal Jaftha" userId="bfa2e8fb001eaa85" providerId="LiveId" clId="{B5BD5DAA-ABCA-47B1-9EF8-92F5788FCE0F}" dt="2022-11-13T12:07:04.928" v="522"/>
        <pc:sldMkLst>
          <pc:docMk/>
          <pc:sldMk cId="3569102687" sldId="261"/>
        </pc:sldMkLst>
        <pc:spChg chg="mod">
          <ac:chgData name="Crystal Jaftha" userId="bfa2e8fb001eaa85" providerId="LiveId" clId="{B5BD5DAA-ABCA-47B1-9EF8-92F5788FCE0F}" dt="2022-11-13T12:03:10.116" v="450" actId="122"/>
          <ac:spMkLst>
            <pc:docMk/>
            <pc:sldMk cId="3569102687" sldId="261"/>
            <ac:spMk id="2" creationId="{68306D0F-B013-BD5A-0CFF-8F5FE63D0ED6}"/>
          </ac:spMkLst>
        </pc:spChg>
        <pc:spChg chg="del">
          <ac:chgData name="Crystal Jaftha" userId="bfa2e8fb001eaa85" providerId="LiveId" clId="{B5BD5DAA-ABCA-47B1-9EF8-92F5788FCE0F}" dt="2022-11-13T11:54:17.733" v="407" actId="931"/>
          <ac:spMkLst>
            <pc:docMk/>
            <pc:sldMk cId="3569102687" sldId="261"/>
            <ac:spMk id="3" creationId="{1A93B790-6C60-80E1-CB1D-81CD31D5DE74}"/>
          </ac:spMkLst>
        </pc:spChg>
        <pc:spChg chg="del">
          <ac:chgData name="Crystal Jaftha" userId="bfa2e8fb001eaa85" providerId="LiveId" clId="{B5BD5DAA-ABCA-47B1-9EF8-92F5788FCE0F}" dt="2022-11-13T11:54:21.408" v="410" actId="931"/>
          <ac:spMkLst>
            <pc:docMk/>
            <pc:sldMk cId="3569102687" sldId="261"/>
            <ac:spMk id="4" creationId="{CF5D90F2-BE1C-707A-D299-8DADB42FBE86}"/>
          </ac:spMkLst>
        </pc:spChg>
        <pc:spChg chg="add del mod">
          <ac:chgData name="Crystal Jaftha" userId="bfa2e8fb001eaa85" providerId="LiveId" clId="{B5BD5DAA-ABCA-47B1-9EF8-92F5788FCE0F}" dt="2022-11-13T11:59:44.615" v="449"/>
          <ac:spMkLst>
            <pc:docMk/>
            <pc:sldMk cId="3569102687" sldId="261"/>
            <ac:spMk id="13" creationId="{1BBA1DC3-C177-C1F2-C48D-2FCD224CE24A}"/>
          </ac:spMkLst>
        </pc:spChg>
        <pc:spChg chg="add del mod">
          <ac:chgData name="Crystal Jaftha" userId="bfa2e8fb001eaa85" providerId="LiveId" clId="{B5BD5DAA-ABCA-47B1-9EF8-92F5788FCE0F}" dt="2022-11-13T11:59:44.615" v="449"/>
          <ac:spMkLst>
            <pc:docMk/>
            <pc:sldMk cId="3569102687" sldId="261"/>
            <ac:spMk id="14" creationId="{438646D1-2021-AAB5-F51E-EF69FD76D7B4}"/>
          </ac:spMkLst>
        </pc:spChg>
        <pc:spChg chg="add del mod">
          <ac:chgData name="Crystal Jaftha" userId="bfa2e8fb001eaa85" providerId="LiveId" clId="{B5BD5DAA-ABCA-47B1-9EF8-92F5788FCE0F}" dt="2022-11-13T12:03:28.583" v="456" actId="478"/>
          <ac:spMkLst>
            <pc:docMk/>
            <pc:sldMk cId="3569102687" sldId="261"/>
            <ac:spMk id="15" creationId="{582DC4E2-D6BA-A0D9-DAA0-097AE08CE014}"/>
          </ac:spMkLst>
        </pc:spChg>
        <pc:spChg chg="add del">
          <ac:chgData name="Crystal Jaftha" userId="bfa2e8fb001eaa85" providerId="LiveId" clId="{B5BD5DAA-ABCA-47B1-9EF8-92F5788FCE0F}" dt="2022-11-13T11:59:44.615" v="449"/>
          <ac:spMkLst>
            <pc:docMk/>
            <pc:sldMk cId="3569102687" sldId="261"/>
            <ac:spMk id="16" creationId="{0BAC0D1B-DF07-9C0C-64EA-F52BB03A6882}"/>
          </ac:spMkLst>
        </pc:spChg>
        <pc:spChg chg="add del mod">
          <ac:chgData name="Crystal Jaftha" userId="bfa2e8fb001eaa85" providerId="LiveId" clId="{B5BD5DAA-ABCA-47B1-9EF8-92F5788FCE0F}" dt="2022-11-13T12:07:04.928" v="520"/>
          <ac:spMkLst>
            <pc:docMk/>
            <pc:sldMk cId="3569102687" sldId="261"/>
            <ac:spMk id="17" creationId="{AE1398D3-20F3-6CD3-13F6-6108B0FE93D4}"/>
          </ac:spMkLst>
        </pc:spChg>
        <pc:spChg chg="add mod">
          <ac:chgData name="Crystal Jaftha" userId="bfa2e8fb001eaa85" providerId="LiveId" clId="{B5BD5DAA-ABCA-47B1-9EF8-92F5788FCE0F}" dt="2022-11-13T12:07:01.641" v="518" actId="1076"/>
          <ac:spMkLst>
            <pc:docMk/>
            <pc:sldMk cId="3569102687" sldId="261"/>
            <ac:spMk id="18" creationId="{F3BB3CAA-05FA-0AE0-7E75-9055FE85861E}"/>
          </ac:spMkLst>
        </pc:spChg>
        <pc:spChg chg="add del">
          <ac:chgData name="Crystal Jaftha" userId="bfa2e8fb001eaa85" providerId="LiveId" clId="{B5BD5DAA-ABCA-47B1-9EF8-92F5788FCE0F}" dt="2022-11-13T11:59:34.723" v="447" actId="26606"/>
          <ac:spMkLst>
            <pc:docMk/>
            <pc:sldMk cId="3569102687" sldId="261"/>
            <ac:spMk id="19" creationId="{416A0E3C-60E6-4F39-BC55-5F7C224E1F7C}"/>
          </ac:spMkLst>
        </pc:spChg>
        <pc:spChg chg="add del mod">
          <ac:chgData name="Crystal Jaftha" userId="bfa2e8fb001eaa85" providerId="LiveId" clId="{B5BD5DAA-ABCA-47B1-9EF8-92F5788FCE0F}" dt="2022-11-13T12:07:04.928" v="522"/>
          <ac:spMkLst>
            <pc:docMk/>
            <pc:sldMk cId="3569102687" sldId="261"/>
            <ac:spMk id="20" creationId="{06B5AA8F-8190-4F8A-6AB3-9CB2622C1F1E}"/>
          </ac:spMkLst>
        </pc:spChg>
        <pc:spChg chg="add mod">
          <ac:chgData name="Crystal Jaftha" userId="bfa2e8fb001eaa85" providerId="LiveId" clId="{B5BD5DAA-ABCA-47B1-9EF8-92F5788FCE0F}" dt="2022-11-13T12:06:51.706" v="516" actId="122"/>
          <ac:spMkLst>
            <pc:docMk/>
            <pc:sldMk cId="3569102687" sldId="261"/>
            <ac:spMk id="22" creationId="{909E0A4A-BB24-BD7F-9B34-4E6731EC4893}"/>
          </ac:spMkLst>
        </pc:spChg>
        <pc:spChg chg="add del">
          <ac:chgData name="Crystal Jaftha" userId="bfa2e8fb001eaa85" providerId="LiveId" clId="{B5BD5DAA-ABCA-47B1-9EF8-92F5788FCE0F}" dt="2022-11-13T11:59:34.723" v="447" actId="26606"/>
          <ac:spMkLst>
            <pc:docMk/>
            <pc:sldMk cId="3569102687" sldId="261"/>
            <ac:spMk id="23" creationId="{61B2A784-4501-42A8-86DF-DB27DE395089}"/>
          </ac:spMkLst>
        </pc:spChg>
        <pc:spChg chg="add del">
          <ac:chgData name="Crystal Jaftha" userId="bfa2e8fb001eaa85" providerId="LiveId" clId="{B5BD5DAA-ABCA-47B1-9EF8-92F5788FCE0F}" dt="2022-11-13T11:59:34.723" v="447" actId="26606"/>
          <ac:spMkLst>
            <pc:docMk/>
            <pc:sldMk cId="3569102687" sldId="261"/>
            <ac:spMk id="25" creationId="{8A330AB8-A767-46C8-ABEF-2477854EF61D}"/>
          </ac:spMkLst>
        </pc:spChg>
        <pc:spChg chg="add del">
          <ac:chgData name="Crystal Jaftha" userId="bfa2e8fb001eaa85" providerId="LiveId" clId="{B5BD5DAA-ABCA-47B1-9EF8-92F5788FCE0F}" dt="2022-11-13T11:59:34.723" v="447" actId="26606"/>
          <ac:spMkLst>
            <pc:docMk/>
            <pc:sldMk cId="3569102687" sldId="261"/>
            <ac:spMk id="27" creationId="{88E62604-C40E-4D56-9D66-FD94B0CA40CB}"/>
          </ac:spMkLst>
        </pc:spChg>
        <pc:spChg chg="add del">
          <ac:chgData name="Crystal Jaftha" userId="bfa2e8fb001eaa85" providerId="LiveId" clId="{B5BD5DAA-ABCA-47B1-9EF8-92F5788FCE0F}" dt="2022-11-13T11:59:44.615" v="449"/>
          <ac:spMkLst>
            <pc:docMk/>
            <pc:sldMk cId="3569102687" sldId="261"/>
            <ac:spMk id="32" creationId="{416A0E3C-60E6-4F39-BC55-5F7C224E1F7C}"/>
          </ac:spMkLst>
        </pc:spChg>
        <pc:spChg chg="add del">
          <ac:chgData name="Crystal Jaftha" userId="bfa2e8fb001eaa85" providerId="LiveId" clId="{B5BD5DAA-ABCA-47B1-9EF8-92F5788FCE0F}" dt="2022-11-13T11:59:44.615" v="449"/>
          <ac:spMkLst>
            <pc:docMk/>
            <pc:sldMk cId="3569102687" sldId="261"/>
            <ac:spMk id="36" creationId="{61B2A784-4501-42A8-86DF-DB27DE395089}"/>
          </ac:spMkLst>
        </pc:spChg>
        <pc:spChg chg="add del">
          <ac:chgData name="Crystal Jaftha" userId="bfa2e8fb001eaa85" providerId="LiveId" clId="{B5BD5DAA-ABCA-47B1-9EF8-92F5788FCE0F}" dt="2022-11-13T11:59:44.615" v="449"/>
          <ac:spMkLst>
            <pc:docMk/>
            <pc:sldMk cId="3569102687" sldId="261"/>
            <ac:spMk id="38" creationId="{8A330AB8-A767-46C8-ABEF-2477854EF61D}"/>
          </ac:spMkLst>
        </pc:spChg>
        <pc:spChg chg="add del">
          <ac:chgData name="Crystal Jaftha" userId="bfa2e8fb001eaa85" providerId="LiveId" clId="{B5BD5DAA-ABCA-47B1-9EF8-92F5788FCE0F}" dt="2022-11-13T11:59:44.615" v="449"/>
          <ac:spMkLst>
            <pc:docMk/>
            <pc:sldMk cId="3569102687" sldId="261"/>
            <ac:spMk id="40" creationId="{88E62604-C40E-4D56-9D66-FD94B0CA40CB}"/>
          </ac:spMkLst>
        </pc:spChg>
        <pc:picChg chg="add del mod">
          <ac:chgData name="Crystal Jaftha" userId="bfa2e8fb001eaa85" providerId="LiveId" clId="{B5BD5DAA-ABCA-47B1-9EF8-92F5788FCE0F}" dt="2022-11-13T11:54:08.709" v="405" actId="478"/>
          <ac:picMkLst>
            <pc:docMk/>
            <pc:sldMk cId="3569102687" sldId="261"/>
            <ac:picMk id="6" creationId="{D8AB1B0C-9392-974D-DCEF-7706D29A9148}"/>
          </ac:picMkLst>
        </pc:picChg>
        <pc:picChg chg="add del mod">
          <ac:chgData name="Crystal Jaftha" userId="bfa2e8fb001eaa85" providerId="LiveId" clId="{B5BD5DAA-ABCA-47B1-9EF8-92F5788FCE0F}" dt="2022-11-13T11:54:10.598" v="406" actId="478"/>
          <ac:picMkLst>
            <pc:docMk/>
            <pc:sldMk cId="3569102687" sldId="261"/>
            <ac:picMk id="8" creationId="{7471FF88-CA53-B7E0-DF50-20852FB2E0CF}"/>
          </ac:picMkLst>
        </pc:picChg>
        <pc:picChg chg="add mod ord">
          <ac:chgData name="Crystal Jaftha" userId="bfa2e8fb001eaa85" providerId="LiveId" clId="{B5BD5DAA-ABCA-47B1-9EF8-92F5788FCE0F}" dt="2022-11-13T12:03:44.640" v="459" actId="1076"/>
          <ac:picMkLst>
            <pc:docMk/>
            <pc:sldMk cId="3569102687" sldId="261"/>
            <ac:picMk id="10" creationId="{52F58BDA-6905-0F71-7B68-DBC81530B759}"/>
          </ac:picMkLst>
        </pc:picChg>
        <pc:picChg chg="add mod">
          <ac:chgData name="Crystal Jaftha" userId="bfa2e8fb001eaa85" providerId="LiveId" clId="{B5BD5DAA-ABCA-47B1-9EF8-92F5788FCE0F}" dt="2022-11-13T12:03:42.267" v="458" actId="1076"/>
          <ac:picMkLst>
            <pc:docMk/>
            <pc:sldMk cId="3569102687" sldId="261"/>
            <ac:picMk id="12" creationId="{41291C3F-E89F-BE1B-AA57-FA1D0263C255}"/>
          </ac:picMkLst>
        </pc:picChg>
        <pc:cxnChg chg="add del">
          <ac:chgData name="Crystal Jaftha" userId="bfa2e8fb001eaa85" providerId="LiveId" clId="{B5BD5DAA-ABCA-47B1-9EF8-92F5788FCE0F}" dt="2022-11-13T11:59:34.723" v="447" actId="26606"/>
          <ac:cxnSpMkLst>
            <pc:docMk/>
            <pc:sldMk cId="3569102687" sldId="261"/>
            <ac:cxnSpMk id="21" creationId="{C5025DAC-8B93-4160-B017-3A274A5828C0}"/>
          </ac:cxnSpMkLst>
        </pc:cxnChg>
        <pc:cxnChg chg="add del">
          <ac:chgData name="Crystal Jaftha" userId="bfa2e8fb001eaa85" providerId="LiveId" clId="{B5BD5DAA-ABCA-47B1-9EF8-92F5788FCE0F}" dt="2022-11-13T11:59:44.615" v="449"/>
          <ac:cxnSpMkLst>
            <pc:docMk/>
            <pc:sldMk cId="3569102687" sldId="261"/>
            <ac:cxnSpMk id="34" creationId="{C5025DAC-8B93-4160-B017-3A274A5828C0}"/>
          </ac:cxnSpMkLst>
        </pc:cxnChg>
      </pc:sldChg>
      <pc:sldChg chg="addSp delSp modSp new mod ord setBg setClrOvrMap">
        <pc:chgData name="Crystal Jaftha" userId="bfa2e8fb001eaa85" providerId="LiveId" clId="{B5BD5DAA-ABCA-47B1-9EF8-92F5788FCE0F}" dt="2022-11-14T09:53:04.481" v="1852" actId="20577"/>
        <pc:sldMkLst>
          <pc:docMk/>
          <pc:sldMk cId="2930315010" sldId="262"/>
        </pc:sldMkLst>
        <pc:spChg chg="mod">
          <ac:chgData name="Crystal Jaftha" userId="bfa2e8fb001eaa85" providerId="LiveId" clId="{B5BD5DAA-ABCA-47B1-9EF8-92F5788FCE0F}" dt="2022-11-13T12:19:24.178" v="851" actId="122"/>
          <ac:spMkLst>
            <pc:docMk/>
            <pc:sldMk cId="2930315010" sldId="262"/>
            <ac:spMk id="2" creationId="{8AE1B76A-545C-D8E8-D0B7-010301ED5398}"/>
          </ac:spMkLst>
        </pc:spChg>
        <pc:spChg chg="add del mod">
          <ac:chgData name="Crystal Jaftha" userId="bfa2e8fb001eaa85" providerId="LiveId" clId="{B5BD5DAA-ABCA-47B1-9EF8-92F5788FCE0F}" dt="2022-11-13T12:19:03.637" v="846" actId="26606"/>
          <ac:spMkLst>
            <pc:docMk/>
            <pc:sldMk cId="2930315010" sldId="262"/>
            <ac:spMk id="3" creationId="{8B73F06D-7071-08C8-579C-7C2465D925E3}"/>
          </ac:spMkLst>
        </pc:spChg>
        <pc:spChg chg="add del">
          <ac:chgData name="Crystal Jaftha" userId="bfa2e8fb001eaa85" providerId="LiveId" clId="{B5BD5DAA-ABCA-47B1-9EF8-92F5788FCE0F}" dt="2022-11-13T12:18:52.688" v="841" actId="26606"/>
          <ac:spMkLst>
            <pc:docMk/>
            <pc:sldMk cId="2930315010" sldId="262"/>
            <ac:spMk id="9" creationId="{103E59AE-44F8-4FB9-BF05-C888FE3E1DFA}"/>
          </ac:spMkLst>
        </pc:spChg>
        <pc:spChg chg="add del">
          <ac:chgData name="Crystal Jaftha" userId="bfa2e8fb001eaa85" providerId="LiveId" clId="{B5BD5DAA-ABCA-47B1-9EF8-92F5788FCE0F}" dt="2022-11-13T12:18:52.688" v="841" actId="26606"/>
          <ac:spMkLst>
            <pc:docMk/>
            <pc:sldMk cId="2930315010" sldId="262"/>
            <ac:spMk id="13" creationId="{8B6B14AE-589A-45CC-A30D-41995FC1F8BA}"/>
          </ac:spMkLst>
        </pc:spChg>
        <pc:spChg chg="add del">
          <ac:chgData name="Crystal Jaftha" userId="bfa2e8fb001eaa85" providerId="LiveId" clId="{B5BD5DAA-ABCA-47B1-9EF8-92F5788FCE0F}" dt="2022-11-13T12:18:59.082" v="843" actId="26606"/>
          <ac:spMkLst>
            <pc:docMk/>
            <pc:sldMk cId="2930315010" sldId="262"/>
            <ac:spMk id="15" creationId="{EE1530B0-6F96-46C0-8B3E-3215CB756BE4}"/>
          </ac:spMkLst>
        </pc:spChg>
        <pc:spChg chg="add del">
          <ac:chgData name="Crystal Jaftha" userId="bfa2e8fb001eaa85" providerId="LiveId" clId="{B5BD5DAA-ABCA-47B1-9EF8-92F5788FCE0F}" dt="2022-11-13T12:18:59.082" v="843" actId="26606"/>
          <ac:spMkLst>
            <pc:docMk/>
            <pc:sldMk cId="2930315010" sldId="262"/>
            <ac:spMk id="16" creationId="{754910CF-1B56-45D3-960A-E89F7B3B9131}"/>
          </ac:spMkLst>
        </pc:spChg>
        <pc:spChg chg="add del">
          <ac:chgData name="Crystal Jaftha" userId="bfa2e8fb001eaa85" providerId="LiveId" clId="{B5BD5DAA-ABCA-47B1-9EF8-92F5788FCE0F}" dt="2022-11-13T12:19:03.612" v="845" actId="26606"/>
          <ac:spMkLst>
            <pc:docMk/>
            <pc:sldMk cId="2930315010" sldId="262"/>
            <ac:spMk id="19" creationId="{103E59AE-44F8-4FB9-BF05-C888FE3E1DFA}"/>
          </ac:spMkLst>
        </pc:spChg>
        <pc:spChg chg="add del">
          <ac:chgData name="Crystal Jaftha" userId="bfa2e8fb001eaa85" providerId="LiveId" clId="{B5BD5DAA-ABCA-47B1-9EF8-92F5788FCE0F}" dt="2022-11-13T12:19:03.612" v="845" actId="26606"/>
          <ac:spMkLst>
            <pc:docMk/>
            <pc:sldMk cId="2930315010" sldId="262"/>
            <ac:spMk id="21" creationId="{8B6B14AE-589A-45CC-A30D-41995FC1F8BA}"/>
          </ac:spMkLst>
        </pc:spChg>
        <pc:spChg chg="add">
          <ac:chgData name="Crystal Jaftha" userId="bfa2e8fb001eaa85" providerId="LiveId" clId="{B5BD5DAA-ABCA-47B1-9EF8-92F5788FCE0F}" dt="2022-11-13T12:19:03.637" v="846" actId="26606"/>
          <ac:spMkLst>
            <pc:docMk/>
            <pc:sldMk cId="2930315010" sldId="262"/>
            <ac:spMk id="24" creationId="{EE1530B0-6F96-46C0-8B3E-3215CB756BE4}"/>
          </ac:spMkLst>
        </pc:spChg>
        <pc:spChg chg="add">
          <ac:chgData name="Crystal Jaftha" userId="bfa2e8fb001eaa85" providerId="LiveId" clId="{B5BD5DAA-ABCA-47B1-9EF8-92F5788FCE0F}" dt="2022-11-13T12:19:03.637" v="846" actId="26606"/>
          <ac:spMkLst>
            <pc:docMk/>
            <pc:sldMk cId="2930315010" sldId="262"/>
            <ac:spMk id="25" creationId="{754910CF-1B56-45D3-960A-E89F7B3B9131}"/>
          </ac:spMkLst>
        </pc:spChg>
        <pc:graphicFrameChg chg="add del">
          <ac:chgData name="Crystal Jaftha" userId="bfa2e8fb001eaa85" providerId="LiveId" clId="{B5BD5DAA-ABCA-47B1-9EF8-92F5788FCE0F}" dt="2022-11-13T12:18:52.688" v="841" actId="26606"/>
          <ac:graphicFrameMkLst>
            <pc:docMk/>
            <pc:sldMk cId="2930315010" sldId="262"/>
            <ac:graphicFrameMk id="5" creationId="{F3563D93-A6A8-8689-7F11-E51322FFF925}"/>
          </ac:graphicFrameMkLst>
        </pc:graphicFrameChg>
        <pc:graphicFrameChg chg="add del">
          <ac:chgData name="Crystal Jaftha" userId="bfa2e8fb001eaa85" providerId="LiveId" clId="{B5BD5DAA-ABCA-47B1-9EF8-92F5788FCE0F}" dt="2022-11-13T12:18:59.082" v="843" actId="26606"/>
          <ac:graphicFrameMkLst>
            <pc:docMk/>
            <pc:sldMk cId="2930315010" sldId="262"/>
            <ac:graphicFrameMk id="17" creationId="{32D3ECDF-4BC5-169A-550C-119F87196CCA}"/>
          </ac:graphicFrameMkLst>
        </pc:graphicFrameChg>
        <pc:graphicFrameChg chg="add del">
          <ac:chgData name="Crystal Jaftha" userId="bfa2e8fb001eaa85" providerId="LiveId" clId="{B5BD5DAA-ABCA-47B1-9EF8-92F5788FCE0F}" dt="2022-11-13T12:19:03.612" v="845" actId="26606"/>
          <ac:graphicFrameMkLst>
            <pc:docMk/>
            <pc:sldMk cId="2930315010" sldId="262"/>
            <ac:graphicFrameMk id="22" creationId="{3D36A0A0-FC71-833B-563B-576DA9A011DD}"/>
          </ac:graphicFrameMkLst>
        </pc:graphicFrameChg>
        <pc:graphicFrameChg chg="add mod">
          <ac:chgData name="Crystal Jaftha" userId="bfa2e8fb001eaa85" providerId="LiveId" clId="{B5BD5DAA-ABCA-47B1-9EF8-92F5788FCE0F}" dt="2022-11-14T09:53:04.481" v="1852" actId="20577"/>
          <ac:graphicFrameMkLst>
            <pc:docMk/>
            <pc:sldMk cId="2930315010" sldId="262"/>
            <ac:graphicFrameMk id="26" creationId="{32D3ECDF-4BC5-169A-550C-119F87196CCA}"/>
          </ac:graphicFrameMkLst>
        </pc:graphicFrameChg>
        <pc:cxnChg chg="add del">
          <ac:chgData name="Crystal Jaftha" userId="bfa2e8fb001eaa85" providerId="LiveId" clId="{B5BD5DAA-ABCA-47B1-9EF8-92F5788FCE0F}" dt="2022-11-13T12:18:52.688" v="841" actId="26606"/>
          <ac:cxnSpMkLst>
            <pc:docMk/>
            <pc:sldMk cId="2930315010" sldId="262"/>
            <ac:cxnSpMk id="11" creationId="{2752F38C-F560-47AA-90AD-209F39C04150}"/>
          </ac:cxnSpMkLst>
        </pc:cxnChg>
        <pc:cxnChg chg="add del">
          <ac:chgData name="Crystal Jaftha" userId="bfa2e8fb001eaa85" providerId="LiveId" clId="{B5BD5DAA-ABCA-47B1-9EF8-92F5788FCE0F}" dt="2022-11-13T12:19:03.612" v="845" actId="26606"/>
          <ac:cxnSpMkLst>
            <pc:docMk/>
            <pc:sldMk cId="2930315010" sldId="262"/>
            <ac:cxnSpMk id="20" creationId="{2752F38C-F560-47AA-90AD-209F39C04150}"/>
          </ac:cxnSpMkLst>
        </pc:cxnChg>
      </pc:sldChg>
      <pc:sldChg chg="addSp delSp modSp new del mod">
        <pc:chgData name="Crystal Jaftha" userId="bfa2e8fb001eaa85" providerId="LiveId" clId="{B5BD5DAA-ABCA-47B1-9EF8-92F5788FCE0F}" dt="2022-11-13T12:12:32.185" v="567" actId="47"/>
        <pc:sldMkLst>
          <pc:docMk/>
          <pc:sldMk cId="3604300246" sldId="263"/>
        </pc:sldMkLst>
        <pc:spChg chg="del">
          <ac:chgData name="Crystal Jaftha" userId="bfa2e8fb001eaa85" providerId="LiveId" clId="{B5BD5DAA-ABCA-47B1-9EF8-92F5788FCE0F}" dt="2022-11-13T12:12:06.727" v="562" actId="931"/>
          <ac:spMkLst>
            <pc:docMk/>
            <pc:sldMk cId="3604300246" sldId="263"/>
            <ac:spMk id="2" creationId="{7DADE0AF-D111-8A89-5B45-419AEC3C3B5F}"/>
          </ac:spMkLst>
        </pc:spChg>
        <pc:spChg chg="mod">
          <ac:chgData name="Crystal Jaftha" userId="bfa2e8fb001eaa85" providerId="LiveId" clId="{B5BD5DAA-ABCA-47B1-9EF8-92F5788FCE0F}" dt="2022-11-13T12:10:08.921" v="560"/>
          <ac:spMkLst>
            <pc:docMk/>
            <pc:sldMk cId="3604300246" sldId="263"/>
            <ac:spMk id="3" creationId="{D357D789-ECA6-1297-12B1-36032B863120}"/>
          </ac:spMkLst>
        </pc:spChg>
        <pc:spChg chg="del">
          <ac:chgData name="Crystal Jaftha" userId="bfa2e8fb001eaa85" providerId="LiveId" clId="{B5BD5DAA-ABCA-47B1-9EF8-92F5788FCE0F}" dt="2022-11-13T12:10:13.264" v="561" actId="478"/>
          <ac:spMkLst>
            <pc:docMk/>
            <pc:sldMk cId="3604300246" sldId="263"/>
            <ac:spMk id="4" creationId="{E2BF0759-67D7-DB4F-06D4-510D60DBDD36}"/>
          </ac:spMkLst>
        </pc:spChg>
        <pc:picChg chg="add mod">
          <ac:chgData name="Crystal Jaftha" userId="bfa2e8fb001eaa85" providerId="LiveId" clId="{B5BD5DAA-ABCA-47B1-9EF8-92F5788FCE0F}" dt="2022-11-13T12:12:08.789" v="564" actId="962"/>
          <ac:picMkLst>
            <pc:docMk/>
            <pc:sldMk cId="3604300246" sldId="263"/>
            <ac:picMk id="6" creationId="{F3FF3AD6-1AF6-A460-6082-389DAC5BED20}"/>
          </ac:picMkLst>
        </pc:picChg>
      </pc:sldChg>
      <pc:sldChg chg="addSp delSp modSp new mod ord setBg modClrScheme setClrOvrMap chgLayout">
        <pc:chgData name="Crystal Jaftha" userId="bfa2e8fb001eaa85" providerId="LiveId" clId="{B5BD5DAA-ABCA-47B1-9EF8-92F5788FCE0F}" dt="2022-11-13T12:15:24.393" v="601"/>
        <pc:sldMkLst>
          <pc:docMk/>
          <pc:sldMk cId="2242897904" sldId="264"/>
        </pc:sldMkLst>
        <pc:spChg chg="add mod ord">
          <ac:chgData name="Crystal Jaftha" userId="bfa2e8fb001eaa85" providerId="LiveId" clId="{B5BD5DAA-ABCA-47B1-9EF8-92F5788FCE0F}" dt="2022-11-13T12:14:12.420" v="598" actId="26606"/>
          <ac:spMkLst>
            <pc:docMk/>
            <pc:sldMk cId="2242897904" sldId="264"/>
            <ac:spMk id="4" creationId="{9FAE52E2-D0F4-A4E8-4AFD-47DFBFE2221C}"/>
          </ac:spMkLst>
        </pc:spChg>
        <pc:spChg chg="add del mod ord">
          <ac:chgData name="Crystal Jaftha" userId="bfa2e8fb001eaa85" providerId="LiveId" clId="{B5BD5DAA-ABCA-47B1-9EF8-92F5788FCE0F}" dt="2022-11-13T12:13:07.791" v="574" actId="931"/>
          <ac:spMkLst>
            <pc:docMk/>
            <pc:sldMk cId="2242897904" sldId="264"/>
            <ac:spMk id="5" creationId="{7F29103B-2EB3-A94B-A3D1-FED5825191FD}"/>
          </ac:spMkLst>
        </pc:spChg>
        <pc:spChg chg="add del mod ord">
          <ac:chgData name="Crystal Jaftha" userId="bfa2e8fb001eaa85" providerId="LiveId" clId="{B5BD5DAA-ABCA-47B1-9EF8-92F5788FCE0F}" dt="2022-11-13T12:13:37.028" v="582" actId="478"/>
          <ac:spMkLst>
            <pc:docMk/>
            <pc:sldMk cId="2242897904" sldId="264"/>
            <ac:spMk id="8" creationId="{C59991EB-ED68-7C41-BCC6-8EAFD8FB93F1}"/>
          </ac:spMkLst>
        </pc:spChg>
        <pc:spChg chg="add del">
          <ac:chgData name="Crystal Jaftha" userId="bfa2e8fb001eaa85" providerId="LiveId" clId="{B5BD5DAA-ABCA-47B1-9EF8-92F5788FCE0F}" dt="2022-11-13T12:14:12.420" v="598" actId="26606"/>
          <ac:spMkLst>
            <pc:docMk/>
            <pc:sldMk cId="2242897904" sldId="264"/>
            <ac:spMk id="11" creationId="{65465596-84AD-7E4C-D301-287C317EABF1}"/>
          </ac:spMkLst>
        </pc:spChg>
        <pc:spChg chg="add del">
          <ac:chgData name="Crystal Jaftha" userId="bfa2e8fb001eaa85" providerId="LiveId" clId="{B5BD5DAA-ABCA-47B1-9EF8-92F5788FCE0F}" dt="2022-11-13T12:14:12.420" v="598" actId="26606"/>
          <ac:spMkLst>
            <pc:docMk/>
            <pc:sldMk cId="2242897904" sldId="264"/>
            <ac:spMk id="14" creationId="{416A0E3C-60E6-4F39-BC55-5F7C224E1F7C}"/>
          </ac:spMkLst>
        </pc:spChg>
        <pc:spChg chg="add del">
          <ac:chgData name="Crystal Jaftha" userId="bfa2e8fb001eaa85" providerId="LiveId" clId="{B5BD5DAA-ABCA-47B1-9EF8-92F5788FCE0F}" dt="2022-11-13T12:14:12.420" v="598" actId="26606"/>
          <ac:spMkLst>
            <pc:docMk/>
            <pc:sldMk cId="2242897904" sldId="264"/>
            <ac:spMk id="18" creationId="{E844E128-FF69-4E9F-8327-6B504B3C5AE1}"/>
          </ac:spMkLst>
        </pc:spChg>
        <pc:picChg chg="add del mod">
          <ac:chgData name="Crystal Jaftha" userId="bfa2e8fb001eaa85" providerId="LiveId" clId="{B5BD5DAA-ABCA-47B1-9EF8-92F5788FCE0F}" dt="2022-11-13T12:13:04.737" v="573" actId="478"/>
          <ac:picMkLst>
            <pc:docMk/>
            <pc:sldMk cId="2242897904" sldId="264"/>
            <ac:picMk id="3" creationId="{07384065-800D-BA79-F517-345835B011AA}"/>
          </ac:picMkLst>
        </pc:picChg>
        <pc:picChg chg="add mod ord">
          <ac:chgData name="Crystal Jaftha" userId="bfa2e8fb001eaa85" providerId="LiveId" clId="{B5BD5DAA-ABCA-47B1-9EF8-92F5788FCE0F}" dt="2022-11-13T12:14:16.727" v="599" actId="1076"/>
          <ac:picMkLst>
            <pc:docMk/>
            <pc:sldMk cId="2242897904" sldId="264"/>
            <ac:picMk id="7" creationId="{A09CDE31-749B-4EA4-06F6-8330BE6CFC6C}"/>
          </ac:picMkLst>
        </pc:picChg>
        <pc:cxnChg chg="add del">
          <ac:chgData name="Crystal Jaftha" userId="bfa2e8fb001eaa85" providerId="LiveId" clId="{B5BD5DAA-ABCA-47B1-9EF8-92F5788FCE0F}" dt="2022-11-13T12:14:12.420" v="598" actId="26606"/>
          <ac:cxnSpMkLst>
            <pc:docMk/>
            <pc:sldMk cId="2242897904" sldId="264"/>
            <ac:cxnSpMk id="16" creationId="{C5025DAC-8B93-4160-B017-3A274A5828C0}"/>
          </ac:cxnSpMkLst>
        </pc:cxnChg>
        <pc:cxnChg chg="add del">
          <ac:chgData name="Crystal Jaftha" userId="bfa2e8fb001eaa85" providerId="LiveId" clId="{B5BD5DAA-ABCA-47B1-9EF8-92F5788FCE0F}" dt="2022-11-13T12:14:12.420" v="598" actId="26606"/>
          <ac:cxnSpMkLst>
            <pc:docMk/>
            <pc:sldMk cId="2242897904" sldId="264"/>
            <ac:cxnSpMk id="20" creationId="{055CEADF-09EA-423C-8C45-F94AF44D5AF0}"/>
          </ac:cxnSpMkLst>
        </pc:cxnChg>
      </pc:sldChg>
      <pc:sldChg chg="addSp delSp modSp add mod ord setBg modClrScheme chgLayout">
        <pc:chgData name="Crystal Jaftha" userId="bfa2e8fb001eaa85" providerId="LiveId" clId="{B5BD5DAA-ABCA-47B1-9EF8-92F5788FCE0F}" dt="2022-11-14T14:44:36.702" v="1982" actId="207"/>
        <pc:sldMkLst>
          <pc:docMk/>
          <pc:sldMk cId="224559776" sldId="265"/>
        </pc:sldMkLst>
        <pc:spChg chg="add del mod">
          <ac:chgData name="Crystal Jaftha" userId="bfa2e8fb001eaa85" providerId="LiveId" clId="{B5BD5DAA-ABCA-47B1-9EF8-92F5788FCE0F}" dt="2022-11-13T13:07:20.884" v="871" actId="478"/>
          <ac:spMkLst>
            <pc:docMk/>
            <pc:sldMk cId="224559776" sldId="265"/>
            <ac:spMk id="2" creationId="{D5D82919-E35D-82E5-3607-F4AA3E3E01AC}"/>
          </ac:spMkLst>
        </pc:spChg>
        <pc:spChg chg="add del mod">
          <ac:chgData name="Crystal Jaftha" userId="bfa2e8fb001eaa85" providerId="LiveId" clId="{B5BD5DAA-ABCA-47B1-9EF8-92F5788FCE0F}" dt="2022-11-13T12:23:21.949" v="863"/>
          <ac:spMkLst>
            <pc:docMk/>
            <pc:sldMk cId="224559776" sldId="265"/>
            <ac:spMk id="3" creationId="{274F03BE-2C65-AA3D-A4A5-A9D45143BBD1}"/>
          </ac:spMkLst>
        </pc:spChg>
        <pc:spChg chg="add del mod">
          <ac:chgData name="Crystal Jaftha" userId="bfa2e8fb001eaa85" providerId="LiveId" clId="{B5BD5DAA-ABCA-47B1-9EF8-92F5788FCE0F}" dt="2022-11-13T12:23:37" v="864"/>
          <ac:spMkLst>
            <pc:docMk/>
            <pc:sldMk cId="224559776" sldId="265"/>
            <ac:spMk id="4" creationId="{A2C37B58-5468-BB7E-2F3E-E0100A82E6D5}"/>
          </ac:spMkLst>
        </pc:spChg>
        <pc:spChg chg="add del mod">
          <ac:chgData name="Crystal Jaftha" userId="bfa2e8fb001eaa85" providerId="LiveId" clId="{B5BD5DAA-ABCA-47B1-9EF8-92F5788FCE0F}" dt="2022-11-13T13:49:42.494" v="1085"/>
          <ac:spMkLst>
            <pc:docMk/>
            <pc:sldMk cId="224559776" sldId="265"/>
            <ac:spMk id="7" creationId="{FD3C0BF0-9E69-9956-68B8-9FB6444EBAE8}"/>
          </ac:spMkLst>
        </pc:spChg>
        <pc:spChg chg="add mod">
          <ac:chgData name="Crystal Jaftha" userId="bfa2e8fb001eaa85" providerId="LiveId" clId="{B5BD5DAA-ABCA-47B1-9EF8-92F5788FCE0F}" dt="2022-11-14T14:44:36.702" v="1982" actId="207"/>
          <ac:spMkLst>
            <pc:docMk/>
            <pc:sldMk cId="224559776" sldId="265"/>
            <ac:spMk id="8" creationId="{A156CCAB-DB88-DA46-6B05-8497C172A477}"/>
          </ac:spMkLst>
        </pc:spChg>
        <pc:spChg chg="add mod">
          <ac:chgData name="Crystal Jaftha" userId="bfa2e8fb001eaa85" providerId="LiveId" clId="{B5BD5DAA-ABCA-47B1-9EF8-92F5788FCE0F}" dt="2022-11-14T14:44:22.308" v="1980" actId="207"/>
          <ac:spMkLst>
            <pc:docMk/>
            <pc:sldMk cId="224559776" sldId="265"/>
            <ac:spMk id="9" creationId="{E3A934A9-8B79-54CD-9408-9D8D34872AB1}"/>
          </ac:spMkLst>
        </pc:spChg>
        <pc:graphicFrameChg chg="add mod ord modGraphic">
          <ac:chgData name="Crystal Jaftha" userId="bfa2e8fb001eaa85" providerId="LiveId" clId="{B5BD5DAA-ABCA-47B1-9EF8-92F5788FCE0F}" dt="2022-11-13T13:49:07.381" v="1082" actId="1076"/>
          <ac:graphicFrameMkLst>
            <pc:docMk/>
            <pc:sldMk cId="224559776" sldId="265"/>
            <ac:graphicFrameMk id="5" creationId="{5B3B0171-8ED6-7D95-71DC-4BB6B5BBDDDB}"/>
          </ac:graphicFrameMkLst>
        </pc:graphicFrameChg>
        <pc:graphicFrameChg chg="add mod ord modGraphic">
          <ac:chgData name="Crystal Jaftha" userId="bfa2e8fb001eaa85" providerId="LiveId" clId="{B5BD5DAA-ABCA-47B1-9EF8-92F5788FCE0F}" dt="2022-11-13T13:49:03.752" v="1081" actId="1076"/>
          <ac:graphicFrameMkLst>
            <pc:docMk/>
            <pc:sldMk cId="224559776" sldId="265"/>
            <ac:graphicFrameMk id="6" creationId="{5E1717F2-47AA-EDA9-5178-80273D7D48DC}"/>
          </ac:graphicFrameMkLst>
        </pc:graphicFrameChg>
      </pc:sldChg>
      <pc:sldChg chg="addSp delSp modSp new mod setBg setClrOvrMap">
        <pc:chgData name="Crystal Jaftha" userId="bfa2e8fb001eaa85" providerId="LiveId" clId="{B5BD5DAA-ABCA-47B1-9EF8-92F5788FCE0F}" dt="2022-11-13T13:23:44.074" v="999" actId="122"/>
        <pc:sldMkLst>
          <pc:docMk/>
          <pc:sldMk cId="2429575517" sldId="266"/>
        </pc:sldMkLst>
        <pc:spChg chg="mod">
          <ac:chgData name="Crystal Jaftha" userId="bfa2e8fb001eaa85" providerId="LiveId" clId="{B5BD5DAA-ABCA-47B1-9EF8-92F5788FCE0F}" dt="2022-11-13T13:23:44.074" v="999" actId="122"/>
          <ac:spMkLst>
            <pc:docMk/>
            <pc:sldMk cId="2429575517" sldId="266"/>
            <ac:spMk id="2" creationId="{AD4C844D-FC31-432B-23FC-1C6FEADE5812}"/>
          </ac:spMkLst>
        </pc:spChg>
        <pc:spChg chg="add del mod">
          <ac:chgData name="Crystal Jaftha" userId="bfa2e8fb001eaa85" providerId="LiveId" clId="{B5BD5DAA-ABCA-47B1-9EF8-92F5788FCE0F}" dt="2022-11-13T13:23:38.595" v="998" actId="26606"/>
          <ac:spMkLst>
            <pc:docMk/>
            <pc:sldMk cId="2429575517" sldId="266"/>
            <ac:spMk id="3" creationId="{916AE748-5889-2657-EB94-C283B4BF015A}"/>
          </ac:spMkLst>
        </pc:spChg>
        <pc:spChg chg="add">
          <ac:chgData name="Crystal Jaftha" userId="bfa2e8fb001eaa85" providerId="LiveId" clId="{B5BD5DAA-ABCA-47B1-9EF8-92F5788FCE0F}" dt="2022-11-13T13:23:38.595" v="998" actId="26606"/>
          <ac:spMkLst>
            <pc:docMk/>
            <pc:sldMk cId="2429575517" sldId="266"/>
            <ac:spMk id="6" creationId="{416A0E3C-60E6-4F39-BC55-5F7C224E1F7C}"/>
          </ac:spMkLst>
        </pc:spChg>
        <pc:spChg chg="add">
          <ac:chgData name="Crystal Jaftha" userId="bfa2e8fb001eaa85" providerId="LiveId" clId="{B5BD5DAA-ABCA-47B1-9EF8-92F5788FCE0F}" dt="2022-11-13T13:23:38.595" v="998" actId="26606"/>
          <ac:spMkLst>
            <pc:docMk/>
            <pc:sldMk cId="2429575517" sldId="266"/>
            <ac:spMk id="8" creationId="{0F6F1E82-F603-49E4-9641-09EEA984A343}"/>
          </ac:spMkLst>
        </pc:spChg>
        <pc:spChg chg="add del">
          <ac:chgData name="Crystal Jaftha" userId="bfa2e8fb001eaa85" providerId="LiveId" clId="{B5BD5DAA-ABCA-47B1-9EF8-92F5788FCE0F}" dt="2022-11-13T13:22:39.503" v="989" actId="26606"/>
          <ac:spMkLst>
            <pc:docMk/>
            <pc:sldMk cId="2429575517" sldId="266"/>
            <ac:spMk id="9" creationId="{416A0E3C-60E6-4F39-BC55-5F7C224E1F7C}"/>
          </ac:spMkLst>
        </pc:spChg>
        <pc:spChg chg="add">
          <ac:chgData name="Crystal Jaftha" userId="bfa2e8fb001eaa85" providerId="LiveId" clId="{B5BD5DAA-ABCA-47B1-9EF8-92F5788FCE0F}" dt="2022-11-13T13:23:38.595" v="998" actId="26606"/>
          <ac:spMkLst>
            <pc:docMk/>
            <pc:sldMk cId="2429575517" sldId="266"/>
            <ac:spMk id="12" creationId="{9D1595AB-90F6-488F-B5E3-F8CFCC8FAA19}"/>
          </ac:spMkLst>
        </pc:spChg>
        <pc:spChg chg="add del">
          <ac:chgData name="Crystal Jaftha" userId="bfa2e8fb001eaa85" providerId="LiveId" clId="{B5BD5DAA-ABCA-47B1-9EF8-92F5788FCE0F}" dt="2022-11-13T13:22:39.503" v="989" actId="26606"/>
          <ac:spMkLst>
            <pc:docMk/>
            <pc:sldMk cId="2429575517" sldId="266"/>
            <ac:spMk id="13" creationId="{103E59AE-44F8-4FB9-BF05-C888FE3E1DFA}"/>
          </ac:spMkLst>
        </pc:spChg>
        <pc:spChg chg="add del">
          <ac:chgData name="Crystal Jaftha" userId="bfa2e8fb001eaa85" providerId="LiveId" clId="{B5BD5DAA-ABCA-47B1-9EF8-92F5788FCE0F}" dt="2022-11-13T13:22:39.503" v="989" actId="26606"/>
          <ac:spMkLst>
            <pc:docMk/>
            <pc:sldMk cId="2429575517" sldId="266"/>
            <ac:spMk id="17" creationId="{8B6B14AE-589A-45CC-A30D-41995FC1F8BA}"/>
          </ac:spMkLst>
        </pc:spChg>
        <pc:spChg chg="add del">
          <ac:chgData name="Crystal Jaftha" userId="bfa2e8fb001eaa85" providerId="LiveId" clId="{B5BD5DAA-ABCA-47B1-9EF8-92F5788FCE0F}" dt="2022-11-13T13:22:41.441" v="991" actId="26606"/>
          <ac:spMkLst>
            <pc:docMk/>
            <pc:sldMk cId="2429575517" sldId="266"/>
            <ac:spMk id="19" creationId="{416A0E3C-60E6-4F39-BC55-5F7C224E1F7C}"/>
          </ac:spMkLst>
        </pc:spChg>
        <pc:spChg chg="add del">
          <ac:chgData name="Crystal Jaftha" userId="bfa2e8fb001eaa85" providerId="LiveId" clId="{B5BD5DAA-ABCA-47B1-9EF8-92F5788FCE0F}" dt="2022-11-13T13:22:41.441" v="991" actId="26606"/>
          <ac:spMkLst>
            <pc:docMk/>
            <pc:sldMk cId="2429575517" sldId="266"/>
            <ac:spMk id="21" creationId="{88F0A37D-2337-4AAF-98B0-7E4E9B98719A}"/>
          </ac:spMkLst>
        </pc:spChg>
        <pc:spChg chg="add del">
          <ac:chgData name="Crystal Jaftha" userId="bfa2e8fb001eaa85" providerId="LiveId" clId="{B5BD5DAA-ABCA-47B1-9EF8-92F5788FCE0F}" dt="2022-11-13T13:22:41.441" v="991" actId="26606"/>
          <ac:spMkLst>
            <pc:docMk/>
            <pc:sldMk cId="2429575517" sldId="266"/>
            <ac:spMk id="23" creationId="{F7234D70-FB65-4E99-985E-64D219674D45}"/>
          </ac:spMkLst>
        </pc:spChg>
        <pc:spChg chg="add del">
          <ac:chgData name="Crystal Jaftha" userId="bfa2e8fb001eaa85" providerId="LiveId" clId="{B5BD5DAA-ABCA-47B1-9EF8-92F5788FCE0F}" dt="2022-11-13T13:22:49.207" v="993" actId="26606"/>
          <ac:spMkLst>
            <pc:docMk/>
            <pc:sldMk cId="2429575517" sldId="266"/>
            <ac:spMk id="26" creationId="{416A0E3C-60E6-4F39-BC55-5F7C224E1F7C}"/>
          </ac:spMkLst>
        </pc:spChg>
        <pc:spChg chg="add del">
          <ac:chgData name="Crystal Jaftha" userId="bfa2e8fb001eaa85" providerId="LiveId" clId="{B5BD5DAA-ABCA-47B1-9EF8-92F5788FCE0F}" dt="2022-11-13T13:22:49.207" v="993" actId="26606"/>
          <ac:spMkLst>
            <pc:docMk/>
            <pc:sldMk cId="2429575517" sldId="266"/>
            <ac:spMk id="28" creationId="{E844E128-FF69-4E9F-8327-6B504B3C5AE1}"/>
          </ac:spMkLst>
        </pc:spChg>
        <pc:spChg chg="add del">
          <ac:chgData name="Crystal Jaftha" userId="bfa2e8fb001eaa85" providerId="LiveId" clId="{B5BD5DAA-ABCA-47B1-9EF8-92F5788FCE0F}" dt="2022-11-13T13:22:49.207" v="993" actId="26606"/>
          <ac:spMkLst>
            <pc:docMk/>
            <pc:sldMk cId="2429575517" sldId="266"/>
            <ac:spMk id="31" creationId="{916AE748-5889-2657-EB94-C283B4BF015A}"/>
          </ac:spMkLst>
        </pc:spChg>
        <pc:spChg chg="add del">
          <ac:chgData name="Crystal Jaftha" userId="bfa2e8fb001eaa85" providerId="LiveId" clId="{B5BD5DAA-ABCA-47B1-9EF8-92F5788FCE0F}" dt="2022-11-13T13:22:58.033" v="995" actId="26606"/>
          <ac:spMkLst>
            <pc:docMk/>
            <pc:sldMk cId="2429575517" sldId="266"/>
            <ac:spMk id="33" creationId="{416A0E3C-60E6-4F39-BC55-5F7C224E1F7C}"/>
          </ac:spMkLst>
        </pc:spChg>
        <pc:spChg chg="add del">
          <ac:chgData name="Crystal Jaftha" userId="bfa2e8fb001eaa85" providerId="LiveId" clId="{B5BD5DAA-ABCA-47B1-9EF8-92F5788FCE0F}" dt="2022-11-13T13:22:58.033" v="995" actId="26606"/>
          <ac:spMkLst>
            <pc:docMk/>
            <pc:sldMk cId="2429575517" sldId="266"/>
            <ac:spMk id="35" creationId="{103E59AE-44F8-4FB9-BF05-C888FE3E1DFA}"/>
          </ac:spMkLst>
        </pc:spChg>
        <pc:spChg chg="add del">
          <ac:chgData name="Crystal Jaftha" userId="bfa2e8fb001eaa85" providerId="LiveId" clId="{B5BD5DAA-ABCA-47B1-9EF8-92F5788FCE0F}" dt="2022-11-13T13:22:58.033" v="995" actId="26606"/>
          <ac:spMkLst>
            <pc:docMk/>
            <pc:sldMk cId="2429575517" sldId="266"/>
            <ac:spMk id="37" creationId="{8B6B14AE-589A-45CC-A30D-41995FC1F8BA}"/>
          </ac:spMkLst>
        </pc:spChg>
        <pc:graphicFrameChg chg="add del">
          <ac:chgData name="Crystal Jaftha" userId="bfa2e8fb001eaa85" providerId="LiveId" clId="{B5BD5DAA-ABCA-47B1-9EF8-92F5788FCE0F}" dt="2022-11-13T13:22:39.503" v="989" actId="26606"/>
          <ac:graphicFrameMkLst>
            <pc:docMk/>
            <pc:sldMk cId="2429575517" sldId="266"/>
            <ac:graphicFrameMk id="5" creationId="{F0D77A4A-DB39-38C8-91FC-312C15974A31}"/>
          </ac:graphicFrameMkLst>
        </pc:graphicFrameChg>
        <pc:graphicFrameChg chg="add">
          <ac:chgData name="Crystal Jaftha" userId="bfa2e8fb001eaa85" providerId="LiveId" clId="{B5BD5DAA-ABCA-47B1-9EF8-92F5788FCE0F}" dt="2022-11-13T13:23:38.595" v="998" actId="26606"/>
          <ac:graphicFrameMkLst>
            <pc:docMk/>
            <pc:sldMk cId="2429575517" sldId="266"/>
            <ac:graphicFrameMk id="14" creationId="{F655A58C-173F-A641-37A4-E12921FA8CF4}"/>
          </ac:graphicFrameMkLst>
        </pc:graphicFrameChg>
        <pc:graphicFrameChg chg="add del">
          <ac:chgData name="Crystal Jaftha" userId="bfa2e8fb001eaa85" providerId="LiveId" clId="{B5BD5DAA-ABCA-47B1-9EF8-92F5788FCE0F}" dt="2022-11-13T13:22:41.441" v="991" actId="26606"/>
          <ac:graphicFrameMkLst>
            <pc:docMk/>
            <pc:sldMk cId="2429575517" sldId="266"/>
            <ac:graphicFrameMk id="24" creationId="{8F0C7BD4-E191-3150-2501-52E132F92938}"/>
          </ac:graphicFrameMkLst>
        </pc:graphicFrameChg>
        <pc:graphicFrameChg chg="add del">
          <ac:chgData name="Crystal Jaftha" userId="bfa2e8fb001eaa85" providerId="LiveId" clId="{B5BD5DAA-ABCA-47B1-9EF8-92F5788FCE0F}" dt="2022-11-13T13:22:58.033" v="995" actId="26606"/>
          <ac:graphicFrameMkLst>
            <pc:docMk/>
            <pc:sldMk cId="2429575517" sldId="266"/>
            <ac:graphicFrameMk id="38" creationId="{2AA8004B-78B1-2AA2-8A62-B8D47DF96559}"/>
          </ac:graphicFrameMkLst>
        </pc:graphicFrameChg>
        <pc:picChg chg="add del">
          <ac:chgData name="Crystal Jaftha" userId="bfa2e8fb001eaa85" providerId="LiveId" clId="{B5BD5DAA-ABCA-47B1-9EF8-92F5788FCE0F}" dt="2022-11-13T13:22:49.207" v="993" actId="26606"/>
          <ac:picMkLst>
            <pc:docMk/>
            <pc:sldMk cId="2429575517" sldId="266"/>
            <ac:picMk id="29" creationId="{61FCF3A6-170A-AFB6-C13C-5818D85DA7CE}"/>
          </ac:picMkLst>
        </pc:picChg>
        <pc:cxnChg chg="add">
          <ac:chgData name="Crystal Jaftha" userId="bfa2e8fb001eaa85" providerId="LiveId" clId="{B5BD5DAA-ABCA-47B1-9EF8-92F5788FCE0F}" dt="2022-11-13T13:23:38.595" v="998" actId="26606"/>
          <ac:cxnSpMkLst>
            <pc:docMk/>
            <pc:sldMk cId="2429575517" sldId="266"/>
            <ac:cxnSpMk id="7" creationId="{C5025DAC-8B93-4160-B017-3A274A5828C0}"/>
          </ac:cxnSpMkLst>
        </pc:cxnChg>
        <pc:cxnChg chg="add">
          <ac:chgData name="Crystal Jaftha" userId="bfa2e8fb001eaa85" providerId="LiveId" clId="{B5BD5DAA-ABCA-47B1-9EF8-92F5788FCE0F}" dt="2022-11-13T13:23:38.595" v="998" actId="26606"/>
          <ac:cxnSpMkLst>
            <pc:docMk/>
            <pc:sldMk cId="2429575517" sldId="266"/>
            <ac:cxnSpMk id="10" creationId="{C81CFD00-FC30-4AFB-A61F-3127B2C90F71}"/>
          </ac:cxnSpMkLst>
        </pc:cxnChg>
        <pc:cxnChg chg="add del">
          <ac:chgData name="Crystal Jaftha" userId="bfa2e8fb001eaa85" providerId="LiveId" clId="{B5BD5DAA-ABCA-47B1-9EF8-92F5788FCE0F}" dt="2022-11-13T13:22:39.503" v="989" actId="26606"/>
          <ac:cxnSpMkLst>
            <pc:docMk/>
            <pc:sldMk cId="2429575517" sldId="266"/>
            <ac:cxnSpMk id="11" creationId="{C5025DAC-8B93-4160-B017-3A274A5828C0}"/>
          </ac:cxnSpMkLst>
        </pc:cxnChg>
        <pc:cxnChg chg="add del">
          <ac:chgData name="Crystal Jaftha" userId="bfa2e8fb001eaa85" providerId="LiveId" clId="{B5BD5DAA-ABCA-47B1-9EF8-92F5788FCE0F}" dt="2022-11-13T13:22:39.503" v="989" actId="26606"/>
          <ac:cxnSpMkLst>
            <pc:docMk/>
            <pc:sldMk cId="2429575517" sldId="266"/>
            <ac:cxnSpMk id="15" creationId="{2752F38C-F560-47AA-90AD-209F39C04150}"/>
          </ac:cxnSpMkLst>
        </pc:cxnChg>
        <pc:cxnChg chg="add del">
          <ac:chgData name="Crystal Jaftha" userId="bfa2e8fb001eaa85" providerId="LiveId" clId="{B5BD5DAA-ABCA-47B1-9EF8-92F5788FCE0F}" dt="2022-11-13T13:22:41.441" v="991" actId="26606"/>
          <ac:cxnSpMkLst>
            <pc:docMk/>
            <pc:sldMk cId="2429575517" sldId="266"/>
            <ac:cxnSpMk id="20" creationId="{C5025DAC-8B93-4160-B017-3A274A5828C0}"/>
          </ac:cxnSpMkLst>
        </pc:cxnChg>
        <pc:cxnChg chg="add del">
          <ac:chgData name="Crystal Jaftha" userId="bfa2e8fb001eaa85" providerId="LiveId" clId="{B5BD5DAA-ABCA-47B1-9EF8-92F5788FCE0F}" dt="2022-11-13T13:22:41.441" v="991" actId="26606"/>
          <ac:cxnSpMkLst>
            <pc:docMk/>
            <pc:sldMk cId="2429575517" sldId="266"/>
            <ac:cxnSpMk id="22" creationId="{F15CCCF0-E573-463A-9760-1FDC0B2CFBD7}"/>
          </ac:cxnSpMkLst>
        </pc:cxnChg>
        <pc:cxnChg chg="add del">
          <ac:chgData name="Crystal Jaftha" userId="bfa2e8fb001eaa85" providerId="LiveId" clId="{B5BD5DAA-ABCA-47B1-9EF8-92F5788FCE0F}" dt="2022-11-13T13:22:49.207" v="993" actId="26606"/>
          <ac:cxnSpMkLst>
            <pc:docMk/>
            <pc:sldMk cId="2429575517" sldId="266"/>
            <ac:cxnSpMk id="27" creationId="{C5025DAC-8B93-4160-B017-3A274A5828C0}"/>
          </ac:cxnSpMkLst>
        </pc:cxnChg>
        <pc:cxnChg chg="add del">
          <ac:chgData name="Crystal Jaftha" userId="bfa2e8fb001eaa85" providerId="LiveId" clId="{B5BD5DAA-ABCA-47B1-9EF8-92F5788FCE0F}" dt="2022-11-13T13:22:49.207" v="993" actId="26606"/>
          <ac:cxnSpMkLst>
            <pc:docMk/>
            <pc:sldMk cId="2429575517" sldId="266"/>
            <ac:cxnSpMk id="30" creationId="{055CEADF-09EA-423C-8C45-F94AF44D5AF0}"/>
          </ac:cxnSpMkLst>
        </pc:cxnChg>
        <pc:cxnChg chg="add del">
          <ac:chgData name="Crystal Jaftha" userId="bfa2e8fb001eaa85" providerId="LiveId" clId="{B5BD5DAA-ABCA-47B1-9EF8-92F5788FCE0F}" dt="2022-11-13T13:22:58.033" v="995" actId="26606"/>
          <ac:cxnSpMkLst>
            <pc:docMk/>
            <pc:sldMk cId="2429575517" sldId="266"/>
            <ac:cxnSpMk id="34" creationId="{C5025DAC-8B93-4160-B017-3A274A5828C0}"/>
          </ac:cxnSpMkLst>
        </pc:cxnChg>
        <pc:cxnChg chg="add del">
          <ac:chgData name="Crystal Jaftha" userId="bfa2e8fb001eaa85" providerId="LiveId" clId="{B5BD5DAA-ABCA-47B1-9EF8-92F5788FCE0F}" dt="2022-11-13T13:22:58.033" v="995" actId="26606"/>
          <ac:cxnSpMkLst>
            <pc:docMk/>
            <pc:sldMk cId="2429575517" sldId="266"/>
            <ac:cxnSpMk id="36" creationId="{2752F38C-F560-47AA-90AD-209F39C04150}"/>
          </ac:cxnSpMkLst>
        </pc:cxnChg>
      </pc:sldChg>
      <pc:sldChg chg="addSp delSp modSp new mod setBg">
        <pc:chgData name="Crystal Jaftha" userId="bfa2e8fb001eaa85" providerId="LiveId" clId="{B5BD5DAA-ABCA-47B1-9EF8-92F5788FCE0F}" dt="2022-11-14T14:45:11.662" v="1986"/>
        <pc:sldMkLst>
          <pc:docMk/>
          <pc:sldMk cId="326037757" sldId="267"/>
        </pc:sldMkLst>
        <pc:spChg chg="mod">
          <ac:chgData name="Crystal Jaftha" userId="bfa2e8fb001eaa85" providerId="LiveId" clId="{B5BD5DAA-ABCA-47B1-9EF8-92F5788FCE0F}" dt="2022-11-14T14:45:02.079" v="1983" actId="207"/>
          <ac:spMkLst>
            <pc:docMk/>
            <pc:sldMk cId="326037757" sldId="267"/>
            <ac:spMk id="2" creationId="{032EF32A-9A90-EC3E-78C3-4D764B375F50}"/>
          </ac:spMkLst>
        </pc:spChg>
        <pc:spChg chg="mod">
          <ac:chgData name="Crystal Jaftha" userId="bfa2e8fb001eaa85" providerId="LiveId" clId="{B5BD5DAA-ABCA-47B1-9EF8-92F5788FCE0F}" dt="2022-11-14T14:45:04.989" v="1984" actId="207"/>
          <ac:spMkLst>
            <pc:docMk/>
            <pc:sldMk cId="326037757" sldId="267"/>
            <ac:spMk id="3" creationId="{4D236DBE-C0C2-1E97-76F8-6C4533A463A6}"/>
          </ac:spMkLst>
        </pc:spChg>
        <pc:spChg chg="del">
          <ac:chgData name="Crystal Jaftha" userId="bfa2e8fb001eaa85" providerId="LiveId" clId="{B5BD5DAA-ABCA-47B1-9EF8-92F5788FCE0F}" dt="2022-11-13T13:26:12.870" v="1001" actId="931"/>
          <ac:spMkLst>
            <pc:docMk/>
            <pc:sldMk cId="326037757" sldId="267"/>
            <ac:spMk id="4" creationId="{6039EC2A-AEDD-5A60-48AC-04C5D55D0C0D}"/>
          </ac:spMkLst>
        </pc:spChg>
        <pc:spChg chg="mod">
          <ac:chgData name="Crystal Jaftha" userId="bfa2e8fb001eaa85" providerId="LiveId" clId="{B5BD5DAA-ABCA-47B1-9EF8-92F5788FCE0F}" dt="2022-11-14T14:45:08.166" v="1985" actId="207"/>
          <ac:spMkLst>
            <pc:docMk/>
            <pc:sldMk cId="326037757" sldId="267"/>
            <ac:spMk id="5" creationId="{DAF4C63F-D4EB-EDB1-8BC9-5504CC78D43A}"/>
          </ac:spMkLst>
        </pc:spChg>
        <pc:spChg chg="del">
          <ac:chgData name="Crystal Jaftha" userId="bfa2e8fb001eaa85" providerId="LiveId" clId="{B5BD5DAA-ABCA-47B1-9EF8-92F5788FCE0F}" dt="2022-11-13T13:26:16.849" v="1002" actId="931"/>
          <ac:spMkLst>
            <pc:docMk/>
            <pc:sldMk cId="326037757" sldId="267"/>
            <ac:spMk id="6" creationId="{23B82A3C-6428-A96F-8F73-15579323712E}"/>
          </ac:spMkLst>
        </pc:spChg>
        <pc:picChg chg="add mod">
          <ac:chgData name="Crystal Jaftha" userId="bfa2e8fb001eaa85" providerId="LiveId" clId="{B5BD5DAA-ABCA-47B1-9EF8-92F5788FCE0F}" dt="2022-11-13T13:30:03.514" v="1071" actId="1076"/>
          <ac:picMkLst>
            <pc:docMk/>
            <pc:sldMk cId="326037757" sldId="267"/>
            <ac:picMk id="8" creationId="{6767CCEC-996E-1125-46C0-2397DB070F8A}"/>
          </ac:picMkLst>
        </pc:picChg>
        <pc:picChg chg="add mod">
          <ac:chgData name="Crystal Jaftha" userId="bfa2e8fb001eaa85" providerId="LiveId" clId="{B5BD5DAA-ABCA-47B1-9EF8-92F5788FCE0F}" dt="2022-11-13T13:30:14.213" v="1074" actId="1076"/>
          <ac:picMkLst>
            <pc:docMk/>
            <pc:sldMk cId="326037757" sldId="267"/>
            <ac:picMk id="10" creationId="{E4EC2FDC-B7F1-0DAE-4147-2EC82971A5B7}"/>
          </ac:picMkLst>
        </pc:picChg>
      </pc:sldChg>
      <pc:sldChg chg="addSp delSp modSp new mod modClrScheme chgLayout">
        <pc:chgData name="Crystal Jaftha" userId="bfa2e8fb001eaa85" providerId="LiveId" clId="{B5BD5DAA-ABCA-47B1-9EF8-92F5788FCE0F}" dt="2022-11-14T21:09:58.104" v="1992" actId="20577"/>
        <pc:sldMkLst>
          <pc:docMk/>
          <pc:sldMk cId="2028189472" sldId="268"/>
        </pc:sldMkLst>
        <pc:spChg chg="del mod ord">
          <ac:chgData name="Crystal Jaftha" userId="bfa2e8fb001eaa85" providerId="LiveId" clId="{B5BD5DAA-ABCA-47B1-9EF8-92F5788FCE0F}" dt="2022-11-13T14:22:04.959" v="1172" actId="700"/>
          <ac:spMkLst>
            <pc:docMk/>
            <pc:sldMk cId="2028189472" sldId="268"/>
            <ac:spMk id="2" creationId="{1E7DAF92-EB18-55D5-062F-874BDD1FB57D}"/>
          </ac:spMkLst>
        </pc:spChg>
        <pc:spChg chg="del mod ord">
          <ac:chgData name="Crystal Jaftha" userId="bfa2e8fb001eaa85" providerId="LiveId" clId="{B5BD5DAA-ABCA-47B1-9EF8-92F5788FCE0F}" dt="2022-11-13T14:22:04.959" v="1172" actId="700"/>
          <ac:spMkLst>
            <pc:docMk/>
            <pc:sldMk cId="2028189472" sldId="268"/>
            <ac:spMk id="3" creationId="{21B42C10-5B21-13CE-A67B-A364C208862D}"/>
          </ac:spMkLst>
        </pc:spChg>
        <pc:spChg chg="add mod ord">
          <ac:chgData name="Crystal Jaftha" userId="bfa2e8fb001eaa85" providerId="LiveId" clId="{B5BD5DAA-ABCA-47B1-9EF8-92F5788FCE0F}" dt="2022-11-13T14:54:50.385" v="1540" actId="403"/>
          <ac:spMkLst>
            <pc:docMk/>
            <pc:sldMk cId="2028189472" sldId="268"/>
            <ac:spMk id="4" creationId="{93144451-BDEE-0EDA-486D-EA43BE05007A}"/>
          </ac:spMkLst>
        </pc:spChg>
        <pc:spChg chg="add del mod ord">
          <ac:chgData name="Crystal Jaftha" userId="bfa2e8fb001eaa85" providerId="LiveId" clId="{B5BD5DAA-ABCA-47B1-9EF8-92F5788FCE0F}" dt="2022-11-13T14:28:17.621" v="1205" actId="931"/>
          <ac:spMkLst>
            <pc:docMk/>
            <pc:sldMk cId="2028189472" sldId="268"/>
            <ac:spMk id="5" creationId="{883D5DBB-F679-86E0-DD84-4E8D46777A5A}"/>
          </ac:spMkLst>
        </pc:spChg>
        <pc:spChg chg="add mod ord">
          <ac:chgData name="Crystal Jaftha" userId="bfa2e8fb001eaa85" providerId="LiveId" clId="{B5BD5DAA-ABCA-47B1-9EF8-92F5788FCE0F}" dt="2022-11-14T21:09:58.104" v="1992" actId="20577"/>
          <ac:spMkLst>
            <pc:docMk/>
            <pc:sldMk cId="2028189472" sldId="268"/>
            <ac:spMk id="6" creationId="{C61D5CE1-922F-1020-E679-5C4B6992335A}"/>
          </ac:spMkLst>
        </pc:spChg>
        <pc:picChg chg="add mod">
          <ac:chgData name="Crystal Jaftha" userId="bfa2e8fb001eaa85" providerId="LiveId" clId="{B5BD5DAA-ABCA-47B1-9EF8-92F5788FCE0F}" dt="2022-11-13T14:56:55.190" v="1608" actId="1076"/>
          <ac:picMkLst>
            <pc:docMk/>
            <pc:sldMk cId="2028189472" sldId="268"/>
            <ac:picMk id="8" creationId="{306A4E12-345E-90D4-17A8-898932CE381C}"/>
          </ac:picMkLst>
        </pc:picChg>
      </pc:sldChg>
      <pc:sldChg chg="addSp delSp modSp new mod modClrScheme chgLayout">
        <pc:chgData name="Crystal Jaftha" userId="bfa2e8fb001eaa85" providerId="LiveId" clId="{B5BD5DAA-ABCA-47B1-9EF8-92F5788FCE0F}" dt="2022-11-14T09:54:22.224" v="1928" actId="5793"/>
        <pc:sldMkLst>
          <pc:docMk/>
          <pc:sldMk cId="180794402" sldId="269"/>
        </pc:sldMkLst>
        <pc:spChg chg="del mod ord">
          <ac:chgData name="Crystal Jaftha" userId="bfa2e8fb001eaa85" providerId="LiveId" clId="{B5BD5DAA-ABCA-47B1-9EF8-92F5788FCE0F}" dt="2022-11-13T14:24:01.462" v="1195" actId="700"/>
          <ac:spMkLst>
            <pc:docMk/>
            <pc:sldMk cId="180794402" sldId="269"/>
            <ac:spMk id="2" creationId="{9E1A5B99-9D98-8056-395E-6FBED3F1A8BE}"/>
          </ac:spMkLst>
        </pc:spChg>
        <pc:spChg chg="del mod ord">
          <ac:chgData name="Crystal Jaftha" userId="bfa2e8fb001eaa85" providerId="LiveId" clId="{B5BD5DAA-ABCA-47B1-9EF8-92F5788FCE0F}" dt="2022-11-13T14:24:01.462" v="1195" actId="700"/>
          <ac:spMkLst>
            <pc:docMk/>
            <pc:sldMk cId="180794402" sldId="269"/>
            <ac:spMk id="3" creationId="{AB4352AC-63DC-1567-8F35-A1A5BA25AF57}"/>
          </ac:spMkLst>
        </pc:spChg>
        <pc:spChg chg="add mod ord">
          <ac:chgData name="Crystal Jaftha" userId="bfa2e8fb001eaa85" providerId="LiveId" clId="{B5BD5DAA-ABCA-47B1-9EF8-92F5788FCE0F}" dt="2022-11-13T14:55:02.481" v="1546" actId="122"/>
          <ac:spMkLst>
            <pc:docMk/>
            <pc:sldMk cId="180794402" sldId="269"/>
            <ac:spMk id="4" creationId="{4780A9CD-364E-5460-4ACD-9CCFB1909EFB}"/>
          </ac:spMkLst>
        </pc:spChg>
        <pc:spChg chg="add del mod ord">
          <ac:chgData name="Crystal Jaftha" userId="bfa2e8fb001eaa85" providerId="LiveId" clId="{B5BD5DAA-ABCA-47B1-9EF8-92F5788FCE0F}" dt="2022-11-13T14:28:25.010" v="1208" actId="931"/>
          <ac:spMkLst>
            <pc:docMk/>
            <pc:sldMk cId="180794402" sldId="269"/>
            <ac:spMk id="5" creationId="{C12ACCFD-2760-4B32-7D5C-7F7670A25253}"/>
          </ac:spMkLst>
        </pc:spChg>
        <pc:spChg chg="add mod ord">
          <ac:chgData name="Crystal Jaftha" userId="bfa2e8fb001eaa85" providerId="LiveId" clId="{B5BD5DAA-ABCA-47B1-9EF8-92F5788FCE0F}" dt="2022-11-14T09:54:22.224" v="1928" actId="5793"/>
          <ac:spMkLst>
            <pc:docMk/>
            <pc:sldMk cId="180794402" sldId="269"/>
            <ac:spMk id="6" creationId="{96BAD53B-72BD-4235-8E84-64479019E575}"/>
          </ac:spMkLst>
        </pc:spChg>
        <pc:picChg chg="add mod">
          <ac:chgData name="Crystal Jaftha" userId="bfa2e8fb001eaa85" providerId="LiveId" clId="{B5BD5DAA-ABCA-47B1-9EF8-92F5788FCE0F}" dt="2022-11-13T14:56:44.571" v="1605" actId="1076"/>
          <ac:picMkLst>
            <pc:docMk/>
            <pc:sldMk cId="180794402" sldId="269"/>
            <ac:picMk id="8" creationId="{3C591692-32CC-3A50-9EB3-6CC6C475ED90}"/>
          </ac:picMkLst>
        </pc:picChg>
      </pc:sldChg>
      <pc:sldChg chg="addSp delSp modSp new mod setBg modClrScheme chgLayout">
        <pc:chgData name="Crystal Jaftha" userId="bfa2e8fb001eaa85" providerId="LiveId" clId="{B5BD5DAA-ABCA-47B1-9EF8-92F5788FCE0F}" dt="2022-11-14T09:55:45.849" v="1976" actId="1076"/>
        <pc:sldMkLst>
          <pc:docMk/>
          <pc:sldMk cId="312644206" sldId="270"/>
        </pc:sldMkLst>
        <pc:spChg chg="add mod">
          <ac:chgData name="Crystal Jaftha" userId="bfa2e8fb001eaa85" providerId="LiveId" clId="{B5BD5DAA-ABCA-47B1-9EF8-92F5788FCE0F}" dt="2022-11-14T09:55:45.849" v="1976" actId="1076"/>
          <ac:spMkLst>
            <pc:docMk/>
            <pc:sldMk cId="312644206" sldId="270"/>
            <ac:spMk id="2" creationId="{2B0098BD-5B1D-046C-2386-8232FF8AC9A8}"/>
          </ac:spMkLst>
        </pc:spChg>
        <pc:spChg chg="del mod ord">
          <ac:chgData name="Crystal Jaftha" userId="bfa2e8fb001eaa85" providerId="LiveId" clId="{B5BD5DAA-ABCA-47B1-9EF8-92F5788FCE0F}" dt="2022-11-13T14:13:50.735" v="1121" actId="700"/>
          <ac:spMkLst>
            <pc:docMk/>
            <pc:sldMk cId="312644206" sldId="270"/>
            <ac:spMk id="2" creationId="{813B52B4-5840-557A-C8A5-274E50226E0C}"/>
          </ac:spMkLst>
        </pc:spChg>
        <pc:spChg chg="del">
          <ac:chgData name="Crystal Jaftha" userId="bfa2e8fb001eaa85" providerId="LiveId" clId="{B5BD5DAA-ABCA-47B1-9EF8-92F5788FCE0F}" dt="2022-11-13T14:13:50.735" v="1121" actId="700"/>
          <ac:spMkLst>
            <pc:docMk/>
            <pc:sldMk cId="312644206" sldId="270"/>
            <ac:spMk id="3" creationId="{BFDBA5EB-F0A0-8EB3-A08E-C4E779357AE2}"/>
          </ac:spMkLst>
        </pc:spChg>
        <pc:spChg chg="add mod ord">
          <ac:chgData name="Crystal Jaftha" userId="bfa2e8fb001eaa85" providerId="LiveId" clId="{B5BD5DAA-ABCA-47B1-9EF8-92F5788FCE0F}" dt="2022-11-13T14:15:17.248" v="1148" actId="20577"/>
          <ac:spMkLst>
            <pc:docMk/>
            <pc:sldMk cId="312644206" sldId="270"/>
            <ac:spMk id="4" creationId="{15887DA2-2DD4-5EB3-34CB-887148803BD2}"/>
          </ac:spMkLst>
        </pc:spChg>
        <pc:spChg chg="add">
          <ac:chgData name="Crystal Jaftha" userId="bfa2e8fb001eaa85" providerId="LiveId" clId="{B5BD5DAA-ABCA-47B1-9EF8-92F5788FCE0F}" dt="2022-11-13T14:15:00.350" v="1146" actId="26606"/>
          <ac:spMkLst>
            <pc:docMk/>
            <pc:sldMk cId="312644206" sldId="270"/>
            <ac:spMk id="10" creationId="{39E3965E-AC41-4711-9D10-E25ABB132D86}"/>
          </ac:spMkLst>
        </pc:spChg>
        <pc:spChg chg="add">
          <ac:chgData name="Crystal Jaftha" userId="bfa2e8fb001eaa85" providerId="LiveId" clId="{B5BD5DAA-ABCA-47B1-9EF8-92F5788FCE0F}" dt="2022-11-13T14:15:00.350" v="1146" actId="26606"/>
          <ac:spMkLst>
            <pc:docMk/>
            <pc:sldMk cId="312644206" sldId="270"/>
            <ac:spMk id="14" creationId="{B4D0E555-16F6-44D0-BF56-AF5FF5BDE9D6}"/>
          </ac:spMkLst>
        </pc:spChg>
        <pc:spChg chg="add">
          <ac:chgData name="Crystal Jaftha" userId="bfa2e8fb001eaa85" providerId="LiveId" clId="{B5BD5DAA-ABCA-47B1-9EF8-92F5788FCE0F}" dt="2022-11-13T14:15:00.350" v="1146" actId="26606"/>
          <ac:spMkLst>
            <pc:docMk/>
            <pc:sldMk cId="312644206" sldId="270"/>
            <ac:spMk id="16" creationId="{8117041D-1A7B-4ECA-AB68-3CFDB6726B8E}"/>
          </ac:spMkLst>
        </pc:spChg>
        <pc:graphicFrameChg chg="add mod modGraphic">
          <ac:chgData name="Crystal Jaftha" userId="bfa2e8fb001eaa85" providerId="LiveId" clId="{B5BD5DAA-ABCA-47B1-9EF8-92F5788FCE0F}" dt="2022-11-13T14:17:01.699" v="1157"/>
          <ac:graphicFrameMkLst>
            <pc:docMk/>
            <pc:sldMk cId="312644206" sldId="270"/>
            <ac:graphicFrameMk id="5" creationId="{374A2D2B-3A9A-A95D-2E61-EFB1AC04EF16}"/>
          </ac:graphicFrameMkLst>
        </pc:graphicFrameChg>
        <pc:cxnChg chg="add">
          <ac:chgData name="Crystal Jaftha" userId="bfa2e8fb001eaa85" providerId="LiveId" clId="{B5BD5DAA-ABCA-47B1-9EF8-92F5788FCE0F}" dt="2022-11-13T14:15:00.350" v="1146" actId="26606"/>
          <ac:cxnSpMkLst>
            <pc:docMk/>
            <pc:sldMk cId="312644206" sldId="270"/>
            <ac:cxnSpMk id="12" creationId="{1F5DC8C3-BA5F-4EED-BB9A-A14272BD82A1}"/>
          </ac:cxnSpMkLst>
        </pc:cxnChg>
        <pc:cxnChg chg="add">
          <ac:chgData name="Crystal Jaftha" userId="bfa2e8fb001eaa85" providerId="LiveId" clId="{B5BD5DAA-ABCA-47B1-9EF8-92F5788FCE0F}" dt="2022-11-13T14:15:00.350" v="1146" actId="26606"/>
          <ac:cxnSpMkLst>
            <pc:docMk/>
            <pc:sldMk cId="312644206" sldId="270"/>
            <ac:cxnSpMk id="18" creationId="{ABCD2462-4C1E-401A-AC2D-F799A138B245}"/>
          </ac:cxnSpMkLst>
        </pc:cxnChg>
      </pc:sldChg>
      <pc:sldChg chg="addSp modSp new mod setBg">
        <pc:chgData name="Crystal Jaftha" userId="bfa2e8fb001eaa85" providerId="LiveId" clId="{B5BD5DAA-ABCA-47B1-9EF8-92F5788FCE0F}" dt="2022-11-13T14:19:07.384" v="1171" actId="26606"/>
        <pc:sldMkLst>
          <pc:docMk/>
          <pc:sldMk cId="1070454351" sldId="271"/>
        </pc:sldMkLst>
        <pc:spChg chg="add mod">
          <ac:chgData name="Crystal Jaftha" userId="bfa2e8fb001eaa85" providerId="LiveId" clId="{B5BD5DAA-ABCA-47B1-9EF8-92F5788FCE0F}" dt="2022-11-13T14:19:07.384" v="1171" actId="26606"/>
          <ac:spMkLst>
            <pc:docMk/>
            <pc:sldMk cId="1070454351" sldId="271"/>
            <ac:spMk id="2" creationId="{4671EE9C-AD0B-AEE4-AB12-1CC2347D4E95}"/>
          </ac:spMkLst>
        </pc:spChg>
        <pc:spChg chg="add">
          <ac:chgData name="Crystal Jaftha" userId="bfa2e8fb001eaa85" providerId="LiveId" clId="{B5BD5DAA-ABCA-47B1-9EF8-92F5788FCE0F}" dt="2022-11-13T14:19:07.384" v="1171" actId="26606"/>
          <ac:spMkLst>
            <pc:docMk/>
            <pc:sldMk cId="1070454351" sldId="271"/>
            <ac:spMk id="9" creationId="{39E3965E-AC41-4711-9D10-E25ABB132D86}"/>
          </ac:spMkLst>
        </pc:spChg>
        <pc:spChg chg="add">
          <ac:chgData name="Crystal Jaftha" userId="bfa2e8fb001eaa85" providerId="LiveId" clId="{B5BD5DAA-ABCA-47B1-9EF8-92F5788FCE0F}" dt="2022-11-13T14:19:07.384" v="1171" actId="26606"/>
          <ac:spMkLst>
            <pc:docMk/>
            <pc:sldMk cId="1070454351" sldId="271"/>
            <ac:spMk id="13" creationId="{B4D0E555-16F6-44D0-BF56-AF5FF5BDE9D6}"/>
          </ac:spMkLst>
        </pc:spChg>
        <pc:spChg chg="add">
          <ac:chgData name="Crystal Jaftha" userId="bfa2e8fb001eaa85" providerId="LiveId" clId="{B5BD5DAA-ABCA-47B1-9EF8-92F5788FCE0F}" dt="2022-11-13T14:19:07.384" v="1171" actId="26606"/>
          <ac:spMkLst>
            <pc:docMk/>
            <pc:sldMk cId="1070454351" sldId="271"/>
            <ac:spMk id="15" creationId="{8117041D-1A7B-4ECA-AB68-3CFDB6726B8E}"/>
          </ac:spMkLst>
        </pc:spChg>
        <pc:picChg chg="add">
          <ac:chgData name="Crystal Jaftha" userId="bfa2e8fb001eaa85" providerId="LiveId" clId="{B5BD5DAA-ABCA-47B1-9EF8-92F5788FCE0F}" dt="2022-11-13T14:19:07.384" v="1171" actId="26606"/>
          <ac:picMkLst>
            <pc:docMk/>
            <pc:sldMk cId="1070454351" sldId="271"/>
            <ac:picMk id="6" creationId="{52371606-5886-1347-1302-C94D797B3DED}"/>
          </ac:picMkLst>
        </pc:picChg>
        <pc:cxnChg chg="add">
          <ac:chgData name="Crystal Jaftha" userId="bfa2e8fb001eaa85" providerId="LiveId" clId="{B5BD5DAA-ABCA-47B1-9EF8-92F5788FCE0F}" dt="2022-11-13T14:19:07.384" v="1171" actId="26606"/>
          <ac:cxnSpMkLst>
            <pc:docMk/>
            <pc:sldMk cId="1070454351" sldId="271"/>
            <ac:cxnSpMk id="11" creationId="{1F5DC8C3-BA5F-4EED-BB9A-A14272BD82A1}"/>
          </ac:cxnSpMkLst>
        </pc:cxnChg>
        <pc:cxnChg chg="add">
          <ac:chgData name="Crystal Jaftha" userId="bfa2e8fb001eaa85" providerId="LiveId" clId="{B5BD5DAA-ABCA-47B1-9EF8-92F5788FCE0F}" dt="2022-11-13T14:19:07.384" v="1171" actId="26606"/>
          <ac:cxnSpMkLst>
            <pc:docMk/>
            <pc:sldMk cId="1070454351" sldId="271"/>
            <ac:cxnSpMk id="17" creationId="{ABCD2462-4C1E-401A-AC2D-F799A138B245}"/>
          </ac:cxnSpMkLst>
        </pc:cxnChg>
      </pc:sldChg>
      <pc:sldChg chg="addSp delSp modSp new mod setBg setClrOvrMap">
        <pc:chgData name="Crystal Jaftha" userId="bfa2e8fb001eaa85" providerId="LiveId" clId="{B5BD5DAA-ABCA-47B1-9EF8-92F5788FCE0F}" dt="2022-11-13T15:32:25.198" v="1787" actId="122"/>
        <pc:sldMkLst>
          <pc:docMk/>
          <pc:sldMk cId="3401828537" sldId="272"/>
        </pc:sldMkLst>
        <pc:spChg chg="mod">
          <ac:chgData name="Crystal Jaftha" userId="bfa2e8fb001eaa85" providerId="LiveId" clId="{B5BD5DAA-ABCA-47B1-9EF8-92F5788FCE0F}" dt="2022-11-13T15:32:25.198" v="1787" actId="122"/>
          <ac:spMkLst>
            <pc:docMk/>
            <pc:sldMk cId="3401828537" sldId="272"/>
            <ac:spMk id="2" creationId="{207924CF-6749-B501-D5DA-F4865B14C406}"/>
          </ac:spMkLst>
        </pc:spChg>
        <pc:spChg chg="add mod">
          <ac:chgData name="Crystal Jaftha" userId="bfa2e8fb001eaa85" providerId="LiveId" clId="{B5BD5DAA-ABCA-47B1-9EF8-92F5788FCE0F}" dt="2022-11-13T15:32:16.793" v="1780" actId="403"/>
          <ac:spMkLst>
            <pc:docMk/>
            <pc:sldMk cId="3401828537" sldId="272"/>
            <ac:spMk id="3" creationId="{002AF451-4D40-CAE1-2B71-50ABF24AF22C}"/>
          </ac:spMkLst>
        </pc:spChg>
        <pc:spChg chg="add del">
          <ac:chgData name="Crystal Jaftha" userId="bfa2e8fb001eaa85" providerId="LiveId" clId="{B5BD5DAA-ABCA-47B1-9EF8-92F5788FCE0F}" dt="2022-11-13T15:31:59.504" v="1771" actId="26606"/>
          <ac:spMkLst>
            <pc:docMk/>
            <pc:sldMk cId="3401828537" sldId="272"/>
            <ac:spMk id="8" creationId="{416A0E3C-60E6-4F39-BC55-5F7C224E1F7C}"/>
          </ac:spMkLst>
        </pc:spChg>
        <pc:spChg chg="add del">
          <ac:chgData name="Crystal Jaftha" userId="bfa2e8fb001eaa85" providerId="LiveId" clId="{B5BD5DAA-ABCA-47B1-9EF8-92F5788FCE0F}" dt="2022-11-13T15:31:59.504" v="1771" actId="26606"/>
          <ac:spMkLst>
            <pc:docMk/>
            <pc:sldMk cId="3401828537" sldId="272"/>
            <ac:spMk id="12" creationId="{C8DD82D3-D002-45B0-B16A-82B3DA4EFDDB}"/>
          </ac:spMkLst>
        </pc:spChg>
        <pc:spChg chg="add">
          <ac:chgData name="Crystal Jaftha" userId="bfa2e8fb001eaa85" providerId="LiveId" clId="{B5BD5DAA-ABCA-47B1-9EF8-92F5788FCE0F}" dt="2022-11-13T15:31:59.504" v="1771" actId="26606"/>
          <ac:spMkLst>
            <pc:docMk/>
            <pc:sldMk cId="3401828537" sldId="272"/>
            <ac:spMk id="19" creationId="{416A0E3C-60E6-4F39-BC55-5F7C224E1F7C}"/>
          </ac:spMkLst>
        </pc:spChg>
        <pc:spChg chg="add">
          <ac:chgData name="Crystal Jaftha" userId="bfa2e8fb001eaa85" providerId="LiveId" clId="{B5BD5DAA-ABCA-47B1-9EF8-92F5788FCE0F}" dt="2022-11-13T15:31:59.504" v="1771" actId="26606"/>
          <ac:spMkLst>
            <pc:docMk/>
            <pc:sldMk cId="3401828537" sldId="272"/>
            <ac:spMk id="23" creationId="{3558DB37-9FEE-48A2-8578-ED0401573943}"/>
          </ac:spMkLst>
        </pc:spChg>
        <pc:spChg chg="add">
          <ac:chgData name="Crystal Jaftha" userId="bfa2e8fb001eaa85" providerId="LiveId" clId="{B5BD5DAA-ABCA-47B1-9EF8-92F5788FCE0F}" dt="2022-11-13T15:31:59.504" v="1771" actId="26606"/>
          <ac:spMkLst>
            <pc:docMk/>
            <pc:sldMk cId="3401828537" sldId="272"/>
            <ac:spMk id="25" creationId="{5F7FCCA6-00E2-4F74-A105-0D769872F243}"/>
          </ac:spMkLst>
        </pc:spChg>
        <pc:spChg chg="add">
          <ac:chgData name="Crystal Jaftha" userId="bfa2e8fb001eaa85" providerId="LiveId" clId="{B5BD5DAA-ABCA-47B1-9EF8-92F5788FCE0F}" dt="2022-11-13T15:31:59.504" v="1771" actId="26606"/>
          <ac:spMkLst>
            <pc:docMk/>
            <pc:sldMk cId="3401828537" sldId="272"/>
            <ac:spMk id="27" creationId="{359CEC61-F44B-43B3-B40F-AE38C5AF1D5F}"/>
          </ac:spMkLst>
        </pc:spChg>
        <pc:cxnChg chg="add del">
          <ac:chgData name="Crystal Jaftha" userId="bfa2e8fb001eaa85" providerId="LiveId" clId="{B5BD5DAA-ABCA-47B1-9EF8-92F5788FCE0F}" dt="2022-11-13T15:31:59.504" v="1771" actId="26606"/>
          <ac:cxnSpMkLst>
            <pc:docMk/>
            <pc:sldMk cId="3401828537" sldId="272"/>
            <ac:cxnSpMk id="10" creationId="{C5025DAC-8B93-4160-B017-3A274A5828C0}"/>
          </ac:cxnSpMkLst>
        </pc:cxnChg>
        <pc:cxnChg chg="add del">
          <ac:chgData name="Crystal Jaftha" userId="bfa2e8fb001eaa85" providerId="LiveId" clId="{B5BD5DAA-ABCA-47B1-9EF8-92F5788FCE0F}" dt="2022-11-13T15:31:59.504" v="1771" actId="26606"/>
          <ac:cxnSpMkLst>
            <pc:docMk/>
            <pc:sldMk cId="3401828537" sldId="272"/>
            <ac:cxnSpMk id="14" creationId="{9F09C252-16FE-4557-AD6D-BB5CA773496C}"/>
          </ac:cxnSpMkLst>
        </pc:cxnChg>
        <pc:cxnChg chg="add">
          <ac:chgData name="Crystal Jaftha" userId="bfa2e8fb001eaa85" providerId="LiveId" clId="{B5BD5DAA-ABCA-47B1-9EF8-92F5788FCE0F}" dt="2022-11-13T15:31:59.504" v="1771" actId="26606"/>
          <ac:cxnSpMkLst>
            <pc:docMk/>
            <pc:sldMk cId="3401828537" sldId="272"/>
            <ac:cxnSpMk id="21" creationId="{C5025DAC-8B93-4160-B017-3A274A5828C0}"/>
          </ac:cxnSpMkLst>
        </pc:cxnChg>
      </pc:sldChg>
      <pc:sldChg chg="addSp delSp modSp new mod setBg">
        <pc:chgData name="Crystal Jaftha" userId="bfa2e8fb001eaa85" providerId="LiveId" clId="{B5BD5DAA-ABCA-47B1-9EF8-92F5788FCE0F}" dt="2022-11-14T14:43:53.578" v="1978" actId="207"/>
        <pc:sldMkLst>
          <pc:docMk/>
          <pc:sldMk cId="2330240878" sldId="273"/>
        </pc:sldMkLst>
        <pc:spChg chg="mod">
          <ac:chgData name="Crystal Jaftha" userId="bfa2e8fb001eaa85" providerId="LiveId" clId="{B5BD5DAA-ABCA-47B1-9EF8-92F5788FCE0F}" dt="2022-11-14T14:43:53.578" v="1978" actId="207"/>
          <ac:spMkLst>
            <pc:docMk/>
            <pc:sldMk cId="2330240878" sldId="273"/>
            <ac:spMk id="2" creationId="{EC8DF11F-024F-D525-0E6D-2F0BF92EC9CC}"/>
          </ac:spMkLst>
        </pc:spChg>
        <pc:spChg chg="del">
          <ac:chgData name="Crystal Jaftha" userId="bfa2e8fb001eaa85" providerId="LiveId" clId="{B5BD5DAA-ABCA-47B1-9EF8-92F5788FCE0F}" dt="2022-11-13T17:24:08.815" v="1809" actId="931"/>
          <ac:spMkLst>
            <pc:docMk/>
            <pc:sldMk cId="2330240878" sldId="273"/>
            <ac:spMk id="3" creationId="{5018F965-A947-4947-4D0A-2520585246D3}"/>
          </ac:spMkLst>
        </pc:spChg>
        <pc:spChg chg="del">
          <ac:chgData name="Crystal Jaftha" userId="bfa2e8fb001eaa85" providerId="LiveId" clId="{B5BD5DAA-ABCA-47B1-9EF8-92F5788FCE0F}" dt="2022-11-13T17:24:57.241" v="1819" actId="478"/>
          <ac:spMkLst>
            <pc:docMk/>
            <pc:sldMk cId="2330240878" sldId="273"/>
            <ac:spMk id="4" creationId="{A4940CCE-3498-75FF-6A17-BAA5D2B2BDFF}"/>
          </ac:spMkLst>
        </pc:spChg>
        <pc:graphicFrameChg chg="add mod modGraphic">
          <ac:chgData name="Crystal Jaftha" userId="bfa2e8fb001eaa85" providerId="LiveId" clId="{B5BD5DAA-ABCA-47B1-9EF8-92F5788FCE0F}" dt="2022-11-13T17:26:54.886" v="1839" actId="1076"/>
          <ac:graphicFrameMkLst>
            <pc:docMk/>
            <pc:sldMk cId="2330240878" sldId="273"/>
            <ac:graphicFrameMk id="7" creationId="{44362A7A-1A47-D0BF-A1F6-E86EE5C44ABC}"/>
          </ac:graphicFrameMkLst>
        </pc:graphicFrameChg>
        <pc:picChg chg="add mod modCrop">
          <ac:chgData name="Crystal Jaftha" userId="bfa2e8fb001eaa85" providerId="LiveId" clId="{B5BD5DAA-ABCA-47B1-9EF8-92F5788FCE0F}" dt="2022-11-13T17:26:47.426" v="1838" actId="1076"/>
          <ac:picMkLst>
            <pc:docMk/>
            <pc:sldMk cId="2330240878" sldId="273"/>
            <ac:picMk id="6" creationId="{61599FE5-749B-4010-23EA-93C522F99428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B430762-0E0E-47FF-857E-74FA4844099F}" type="doc">
      <dgm:prSet loTypeId="urn:microsoft.com/office/officeart/2016/7/layout/LinearBlockProcessNumbered" loCatId="process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5A244095-41DC-45ED-99ED-6520395C691D}">
      <dgm:prSet/>
      <dgm:spPr/>
      <dgm:t>
        <a:bodyPr/>
        <a:lstStyle/>
        <a:p>
          <a:r>
            <a:rPr lang="en-US"/>
            <a:t>Review of power quality challenges in a distribution network.</a:t>
          </a:r>
        </a:p>
      </dgm:t>
    </dgm:pt>
    <dgm:pt modelId="{AD4AAF0F-0EB1-4920-8A00-C3122DDDF521}" type="parTrans" cxnId="{01D1B9AB-55F7-418D-8AEA-E1B1F6BE6F34}">
      <dgm:prSet/>
      <dgm:spPr/>
      <dgm:t>
        <a:bodyPr/>
        <a:lstStyle/>
        <a:p>
          <a:endParaRPr lang="en-US"/>
        </a:p>
      </dgm:t>
    </dgm:pt>
    <dgm:pt modelId="{7DFB5F24-E093-4481-8E5C-4D46226ACBB9}" type="sibTrans" cxnId="{01D1B9AB-55F7-418D-8AEA-E1B1F6BE6F34}">
      <dgm:prSet phldrT="01" phldr="0"/>
      <dgm:spPr/>
      <dgm:t>
        <a:bodyPr/>
        <a:lstStyle/>
        <a:p>
          <a:r>
            <a:rPr lang="en-US"/>
            <a:t>01</a:t>
          </a:r>
        </a:p>
      </dgm:t>
    </dgm:pt>
    <dgm:pt modelId="{4FD02EEB-7A13-4C2A-A426-BD0465ECFA63}">
      <dgm:prSet/>
      <dgm:spPr/>
      <dgm:t>
        <a:bodyPr/>
        <a:lstStyle/>
        <a:p>
          <a:r>
            <a:rPr lang="en-US"/>
            <a:t>Review of the impact of residential solar PV system integration on power quality. </a:t>
          </a:r>
        </a:p>
      </dgm:t>
    </dgm:pt>
    <dgm:pt modelId="{9E11ECD2-6010-434C-ABAB-D3FC9735C2EB}" type="parTrans" cxnId="{536ED54B-7C06-4F78-9C90-D432D9428E12}">
      <dgm:prSet/>
      <dgm:spPr/>
      <dgm:t>
        <a:bodyPr/>
        <a:lstStyle/>
        <a:p>
          <a:endParaRPr lang="en-US"/>
        </a:p>
      </dgm:t>
    </dgm:pt>
    <dgm:pt modelId="{E144C35A-09FD-4F43-AE27-0E61AEF6EC90}" type="sibTrans" cxnId="{536ED54B-7C06-4F78-9C90-D432D9428E12}">
      <dgm:prSet phldrT="02" phldr="0"/>
      <dgm:spPr/>
      <dgm:t>
        <a:bodyPr/>
        <a:lstStyle/>
        <a:p>
          <a:r>
            <a:rPr lang="en-US"/>
            <a:t>02</a:t>
          </a:r>
        </a:p>
      </dgm:t>
    </dgm:pt>
    <dgm:pt modelId="{1C57FDF1-FE1E-4AFC-866B-2D8702BCF037}">
      <dgm:prSet/>
      <dgm:spPr/>
      <dgm:t>
        <a:bodyPr/>
        <a:lstStyle/>
        <a:p>
          <a:r>
            <a:rPr lang="en-US"/>
            <a:t>Design a distribution network with solar PV systems integrated into it. </a:t>
          </a:r>
        </a:p>
      </dgm:t>
    </dgm:pt>
    <dgm:pt modelId="{1951DC8F-63CA-4155-8544-5EFF61C8D5BC}" type="parTrans" cxnId="{468D8C2A-C562-43EE-B70D-0921D166AD81}">
      <dgm:prSet/>
      <dgm:spPr/>
      <dgm:t>
        <a:bodyPr/>
        <a:lstStyle/>
        <a:p>
          <a:endParaRPr lang="en-US"/>
        </a:p>
      </dgm:t>
    </dgm:pt>
    <dgm:pt modelId="{433E44F6-0600-42C7-9EAB-3D6123C62283}" type="sibTrans" cxnId="{468D8C2A-C562-43EE-B70D-0921D166AD81}">
      <dgm:prSet phldrT="03" phldr="0"/>
      <dgm:spPr/>
      <dgm:t>
        <a:bodyPr/>
        <a:lstStyle/>
        <a:p>
          <a:r>
            <a:rPr lang="en-US"/>
            <a:t>03</a:t>
          </a:r>
        </a:p>
      </dgm:t>
    </dgm:pt>
    <dgm:pt modelId="{B23DA420-151A-4782-8B2E-88F5E7E4F8B4}">
      <dgm:prSet/>
      <dgm:spPr/>
      <dgm:t>
        <a:bodyPr/>
        <a:lstStyle/>
        <a:p>
          <a:r>
            <a:rPr lang="en-US"/>
            <a:t>Develop a criterion for investigating the power quality deviation</a:t>
          </a:r>
        </a:p>
      </dgm:t>
    </dgm:pt>
    <dgm:pt modelId="{9DB1347D-D730-4747-94CB-287F31E1CEB1}" type="parTrans" cxnId="{A3E6FF2F-F44E-4B0B-86D1-58D63B95718B}">
      <dgm:prSet/>
      <dgm:spPr/>
      <dgm:t>
        <a:bodyPr/>
        <a:lstStyle/>
        <a:p>
          <a:endParaRPr lang="en-US"/>
        </a:p>
      </dgm:t>
    </dgm:pt>
    <dgm:pt modelId="{D6DCC095-B349-4994-BC12-F80F26EAF969}" type="sibTrans" cxnId="{A3E6FF2F-F44E-4B0B-86D1-58D63B95718B}">
      <dgm:prSet phldrT="04" phldr="0"/>
      <dgm:spPr/>
      <dgm:t>
        <a:bodyPr/>
        <a:lstStyle/>
        <a:p>
          <a:r>
            <a:rPr lang="en-US"/>
            <a:t>04</a:t>
          </a:r>
        </a:p>
      </dgm:t>
    </dgm:pt>
    <dgm:pt modelId="{F26A1A93-63C8-4236-AC3E-82771D8FA469}" type="pres">
      <dgm:prSet presAssocID="{AB430762-0E0E-47FF-857E-74FA4844099F}" presName="Name0" presStyleCnt="0">
        <dgm:presLayoutVars>
          <dgm:animLvl val="lvl"/>
          <dgm:resizeHandles val="exact"/>
        </dgm:presLayoutVars>
      </dgm:prSet>
      <dgm:spPr/>
    </dgm:pt>
    <dgm:pt modelId="{CDC9B984-A115-4518-BA4F-F717D09C409F}" type="pres">
      <dgm:prSet presAssocID="{5A244095-41DC-45ED-99ED-6520395C691D}" presName="compositeNode" presStyleCnt="0">
        <dgm:presLayoutVars>
          <dgm:bulletEnabled val="1"/>
        </dgm:presLayoutVars>
      </dgm:prSet>
      <dgm:spPr/>
    </dgm:pt>
    <dgm:pt modelId="{51F6CB49-8D58-4C70-B5C5-B3F0C4419102}" type="pres">
      <dgm:prSet presAssocID="{5A244095-41DC-45ED-99ED-6520395C691D}" presName="bgRect" presStyleLbl="alignNode1" presStyleIdx="0" presStyleCnt="4"/>
      <dgm:spPr/>
    </dgm:pt>
    <dgm:pt modelId="{52F3717E-5A48-479E-8B51-64F105E415D0}" type="pres">
      <dgm:prSet presAssocID="{7DFB5F24-E093-4481-8E5C-4D46226ACBB9}" presName="sibTransNodeRect" presStyleLbl="alignNode1" presStyleIdx="0" presStyleCnt="4">
        <dgm:presLayoutVars>
          <dgm:chMax val="0"/>
          <dgm:bulletEnabled val="1"/>
        </dgm:presLayoutVars>
      </dgm:prSet>
      <dgm:spPr/>
    </dgm:pt>
    <dgm:pt modelId="{AEBEDCEB-8B93-4906-B43F-84923A2222B4}" type="pres">
      <dgm:prSet presAssocID="{5A244095-41DC-45ED-99ED-6520395C691D}" presName="nodeRect" presStyleLbl="alignNode1" presStyleIdx="0" presStyleCnt="4">
        <dgm:presLayoutVars>
          <dgm:bulletEnabled val="1"/>
        </dgm:presLayoutVars>
      </dgm:prSet>
      <dgm:spPr/>
    </dgm:pt>
    <dgm:pt modelId="{9BBCA255-6629-45C9-83CA-2F6175D2D9BE}" type="pres">
      <dgm:prSet presAssocID="{7DFB5F24-E093-4481-8E5C-4D46226ACBB9}" presName="sibTrans" presStyleCnt="0"/>
      <dgm:spPr/>
    </dgm:pt>
    <dgm:pt modelId="{C330F585-90F3-4124-924C-FA4A35B22D78}" type="pres">
      <dgm:prSet presAssocID="{4FD02EEB-7A13-4C2A-A426-BD0465ECFA63}" presName="compositeNode" presStyleCnt="0">
        <dgm:presLayoutVars>
          <dgm:bulletEnabled val="1"/>
        </dgm:presLayoutVars>
      </dgm:prSet>
      <dgm:spPr/>
    </dgm:pt>
    <dgm:pt modelId="{1B87BEDD-7B10-46A3-BCB5-706656E530E2}" type="pres">
      <dgm:prSet presAssocID="{4FD02EEB-7A13-4C2A-A426-BD0465ECFA63}" presName="bgRect" presStyleLbl="alignNode1" presStyleIdx="1" presStyleCnt="4"/>
      <dgm:spPr/>
    </dgm:pt>
    <dgm:pt modelId="{EE2B3019-DBA8-4094-A1E7-5016D589362A}" type="pres">
      <dgm:prSet presAssocID="{E144C35A-09FD-4F43-AE27-0E61AEF6EC90}" presName="sibTransNodeRect" presStyleLbl="alignNode1" presStyleIdx="1" presStyleCnt="4">
        <dgm:presLayoutVars>
          <dgm:chMax val="0"/>
          <dgm:bulletEnabled val="1"/>
        </dgm:presLayoutVars>
      </dgm:prSet>
      <dgm:spPr/>
    </dgm:pt>
    <dgm:pt modelId="{320060E7-8577-44C1-B641-2390F8BEB336}" type="pres">
      <dgm:prSet presAssocID="{4FD02EEB-7A13-4C2A-A426-BD0465ECFA63}" presName="nodeRect" presStyleLbl="alignNode1" presStyleIdx="1" presStyleCnt="4">
        <dgm:presLayoutVars>
          <dgm:bulletEnabled val="1"/>
        </dgm:presLayoutVars>
      </dgm:prSet>
      <dgm:spPr/>
    </dgm:pt>
    <dgm:pt modelId="{042B4C6A-F1F9-47B7-BD7A-83C1AF9F0EE3}" type="pres">
      <dgm:prSet presAssocID="{E144C35A-09FD-4F43-AE27-0E61AEF6EC90}" presName="sibTrans" presStyleCnt="0"/>
      <dgm:spPr/>
    </dgm:pt>
    <dgm:pt modelId="{33331F3F-CB6B-4F45-A6AA-821D875EC87D}" type="pres">
      <dgm:prSet presAssocID="{1C57FDF1-FE1E-4AFC-866B-2D8702BCF037}" presName="compositeNode" presStyleCnt="0">
        <dgm:presLayoutVars>
          <dgm:bulletEnabled val="1"/>
        </dgm:presLayoutVars>
      </dgm:prSet>
      <dgm:spPr/>
    </dgm:pt>
    <dgm:pt modelId="{E1B8537A-5EE5-4AFE-A498-ABDE859D02FA}" type="pres">
      <dgm:prSet presAssocID="{1C57FDF1-FE1E-4AFC-866B-2D8702BCF037}" presName="bgRect" presStyleLbl="alignNode1" presStyleIdx="2" presStyleCnt="4"/>
      <dgm:spPr/>
    </dgm:pt>
    <dgm:pt modelId="{240AD2B2-AB56-412D-9F2D-ACA93EE2830A}" type="pres">
      <dgm:prSet presAssocID="{433E44F6-0600-42C7-9EAB-3D6123C62283}" presName="sibTransNodeRect" presStyleLbl="alignNode1" presStyleIdx="2" presStyleCnt="4">
        <dgm:presLayoutVars>
          <dgm:chMax val="0"/>
          <dgm:bulletEnabled val="1"/>
        </dgm:presLayoutVars>
      </dgm:prSet>
      <dgm:spPr/>
    </dgm:pt>
    <dgm:pt modelId="{24BD1A6D-43BA-4138-8D4D-4E59A08CD821}" type="pres">
      <dgm:prSet presAssocID="{1C57FDF1-FE1E-4AFC-866B-2D8702BCF037}" presName="nodeRect" presStyleLbl="alignNode1" presStyleIdx="2" presStyleCnt="4">
        <dgm:presLayoutVars>
          <dgm:bulletEnabled val="1"/>
        </dgm:presLayoutVars>
      </dgm:prSet>
      <dgm:spPr/>
    </dgm:pt>
    <dgm:pt modelId="{D6123CD1-BDB9-481F-AB19-63B9603A901C}" type="pres">
      <dgm:prSet presAssocID="{433E44F6-0600-42C7-9EAB-3D6123C62283}" presName="sibTrans" presStyleCnt="0"/>
      <dgm:spPr/>
    </dgm:pt>
    <dgm:pt modelId="{A88197E2-EEB0-4E9C-9D3E-15567B557C71}" type="pres">
      <dgm:prSet presAssocID="{B23DA420-151A-4782-8B2E-88F5E7E4F8B4}" presName="compositeNode" presStyleCnt="0">
        <dgm:presLayoutVars>
          <dgm:bulletEnabled val="1"/>
        </dgm:presLayoutVars>
      </dgm:prSet>
      <dgm:spPr/>
    </dgm:pt>
    <dgm:pt modelId="{75EE2E0F-2C45-4B74-8A05-D9190AACBC1D}" type="pres">
      <dgm:prSet presAssocID="{B23DA420-151A-4782-8B2E-88F5E7E4F8B4}" presName="bgRect" presStyleLbl="alignNode1" presStyleIdx="3" presStyleCnt="4"/>
      <dgm:spPr/>
    </dgm:pt>
    <dgm:pt modelId="{48810CA7-8944-44DD-872F-01A9CF9511AB}" type="pres">
      <dgm:prSet presAssocID="{D6DCC095-B349-4994-BC12-F80F26EAF969}" presName="sibTransNodeRect" presStyleLbl="alignNode1" presStyleIdx="3" presStyleCnt="4">
        <dgm:presLayoutVars>
          <dgm:chMax val="0"/>
          <dgm:bulletEnabled val="1"/>
        </dgm:presLayoutVars>
      </dgm:prSet>
      <dgm:spPr/>
    </dgm:pt>
    <dgm:pt modelId="{2B0DF2DE-3793-4D59-9344-460672AE2A61}" type="pres">
      <dgm:prSet presAssocID="{B23DA420-151A-4782-8B2E-88F5E7E4F8B4}" presName="nodeRect" presStyleLbl="alignNode1" presStyleIdx="3" presStyleCnt="4">
        <dgm:presLayoutVars>
          <dgm:bulletEnabled val="1"/>
        </dgm:presLayoutVars>
      </dgm:prSet>
      <dgm:spPr/>
    </dgm:pt>
  </dgm:ptLst>
  <dgm:cxnLst>
    <dgm:cxn modelId="{84A09E25-EC1E-4A7B-919B-8AB3D898479B}" type="presOf" srcId="{4FD02EEB-7A13-4C2A-A426-BD0465ECFA63}" destId="{1B87BEDD-7B10-46A3-BCB5-706656E530E2}" srcOrd="0" destOrd="0" presId="urn:microsoft.com/office/officeart/2016/7/layout/LinearBlockProcessNumbered"/>
    <dgm:cxn modelId="{CB56DE26-6491-48DB-968F-C8896014F0D0}" type="presOf" srcId="{433E44F6-0600-42C7-9EAB-3D6123C62283}" destId="{240AD2B2-AB56-412D-9F2D-ACA93EE2830A}" srcOrd="0" destOrd="0" presId="urn:microsoft.com/office/officeart/2016/7/layout/LinearBlockProcessNumbered"/>
    <dgm:cxn modelId="{468D8C2A-C562-43EE-B70D-0921D166AD81}" srcId="{AB430762-0E0E-47FF-857E-74FA4844099F}" destId="{1C57FDF1-FE1E-4AFC-866B-2D8702BCF037}" srcOrd="2" destOrd="0" parTransId="{1951DC8F-63CA-4155-8544-5EFF61C8D5BC}" sibTransId="{433E44F6-0600-42C7-9EAB-3D6123C62283}"/>
    <dgm:cxn modelId="{A3E6FF2F-F44E-4B0B-86D1-58D63B95718B}" srcId="{AB430762-0E0E-47FF-857E-74FA4844099F}" destId="{B23DA420-151A-4782-8B2E-88F5E7E4F8B4}" srcOrd="3" destOrd="0" parTransId="{9DB1347D-D730-4747-94CB-287F31E1CEB1}" sibTransId="{D6DCC095-B349-4994-BC12-F80F26EAF969}"/>
    <dgm:cxn modelId="{2D30CD3F-D9E5-46D9-9413-314CB8165F9C}" type="presOf" srcId="{5A244095-41DC-45ED-99ED-6520395C691D}" destId="{AEBEDCEB-8B93-4906-B43F-84923A2222B4}" srcOrd="1" destOrd="0" presId="urn:microsoft.com/office/officeart/2016/7/layout/LinearBlockProcessNumbered"/>
    <dgm:cxn modelId="{536ED54B-7C06-4F78-9C90-D432D9428E12}" srcId="{AB430762-0E0E-47FF-857E-74FA4844099F}" destId="{4FD02EEB-7A13-4C2A-A426-BD0465ECFA63}" srcOrd="1" destOrd="0" parTransId="{9E11ECD2-6010-434C-ABAB-D3FC9735C2EB}" sibTransId="{E144C35A-09FD-4F43-AE27-0E61AEF6EC90}"/>
    <dgm:cxn modelId="{6B8BD16F-B889-4666-BCC7-E748CBA0F4B3}" type="presOf" srcId="{1C57FDF1-FE1E-4AFC-866B-2D8702BCF037}" destId="{24BD1A6D-43BA-4138-8D4D-4E59A08CD821}" srcOrd="1" destOrd="0" presId="urn:microsoft.com/office/officeart/2016/7/layout/LinearBlockProcessNumbered"/>
    <dgm:cxn modelId="{DE959870-9483-4E59-B638-2C4705B0E298}" type="presOf" srcId="{B23DA420-151A-4782-8B2E-88F5E7E4F8B4}" destId="{75EE2E0F-2C45-4B74-8A05-D9190AACBC1D}" srcOrd="0" destOrd="0" presId="urn:microsoft.com/office/officeart/2016/7/layout/LinearBlockProcessNumbered"/>
    <dgm:cxn modelId="{5CD3037F-2089-4EE0-B1DD-CE256D7152BC}" type="presOf" srcId="{AB430762-0E0E-47FF-857E-74FA4844099F}" destId="{F26A1A93-63C8-4236-AC3E-82771D8FA469}" srcOrd="0" destOrd="0" presId="urn:microsoft.com/office/officeart/2016/7/layout/LinearBlockProcessNumbered"/>
    <dgm:cxn modelId="{60125E88-B00D-4720-AFAA-7329832E03A0}" type="presOf" srcId="{B23DA420-151A-4782-8B2E-88F5E7E4F8B4}" destId="{2B0DF2DE-3793-4D59-9344-460672AE2A61}" srcOrd="1" destOrd="0" presId="urn:microsoft.com/office/officeart/2016/7/layout/LinearBlockProcessNumbered"/>
    <dgm:cxn modelId="{2CFB259E-AA35-4EE9-AACB-699BC9912F17}" type="presOf" srcId="{7DFB5F24-E093-4481-8E5C-4D46226ACBB9}" destId="{52F3717E-5A48-479E-8B51-64F105E415D0}" srcOrd="0" destOrd="0" presId="urn:microsoft.com/office/officeart/2016/7/layout/LinearBlockProcessNumbered"/>
    <dgm:cxn modelId="{A13EC8A8-4108-4B1C-92A2-1B4AAA71F4B7}" type="presOf" srcId="{D6DCC095-B349-4994-BC12-F80F26EAF969}" destId="{48810CA7-8944-44DD-872F-01A9CF9511AB}" srcOrd="0" destOrd="0" presId="urn:microsoft.com/office/officeart/2016/7/layout/LinearBlockProcessNumbered"/>
    <dgm:cxn modelId="{01D1B9AB-55F7-418D-8AEA-E1B1F6BE6F34}" srcId="{AB430762-0E0E-47FF-857E-74FA4844099F}" destId="{5A244095-41DC-45ED-99ED-6520395C691D}" srcOrd="0" destOrd="0" parTransId="{AD4AAF0F-0EB1-4920-8A00-C3122DDDF521}" sibTransId="{7DFB5F24-E093-4481-8E5C-4D46226ACBB9}"/>
    <dgm:cxn modelId="{ACE039DD-C306-4B6B-A52B-19154AF8980A}" type="presOf" srcId="{E144C35A-09FD-4F43-AE27-0E61AEF6EC90}" destId="{EE2B3019-DBA8-4094-A1E7-5016D589362A}" srcOrd="0" destOrd="0" presId="urn:microsoft.com/office/officeart/2016/7/layout/LinearBlockProcessNumbered"/>
    <dgm:cxn modelId="{A44348F9-CA6A-4EBE-A8C3-3B8438FFD4C6}" type="presOf" srcId="{4FD02EEB-7A13-4C2A-A426-BD0465ECFA63}" destId="{320060E7-8577-44C1-B641-2390F8BEB336}" srcOrd="1" destOrd="0" presId="urn:microsoft.com/office/officeart/2016/7/layout/LinearBlockProcessNumbered"/>
    <dgm:cxn modelId="{AA67E9F9-5EB9-40E9-A935-EE51CE601C02}" type="presOf" srcId="{5A244095-41DC-45ED-99ED-6520395C691D}" destId="{51F6CB49-8D58-4C70-B5C5-B3F0C4419102}" srcOrd="0" destOrd="0" presId="urn:microsoft.com/office/officeart/2016/7/layout/LinearBlockProcessNumbered"/>
    <dgm:cxn modelId="{7866F5FB-503B-4241-AA8C-0672E4048813}" type="presOf" srcId="{1C57FDF1-FE1E-4AFC-866B-2D8702BCF037}" destId="{E1B8537A-5EE5-4AFE-A498-ABDE859D02FA}" srcOrd="0" destOrd="0" presId="urn:microsoft.com/office/officeart/2016/7/layout/LinearBlockProcessNumbered"/>
    <dgm:cxn modelId="{782F136A-51DC-444A-9A5E-95C1F468705B}" type="presParOf" srcId="{F26A1A93-63C8-4236-AC3E-82771D8FA469}" destId="{CDC9B984-A115-4518-BA4F-F717D09C409F}" srcOrd="0" destOrd="0" presId="urn:microsoft.com/office/officeart/2016/7/layout/LinearBlockProcessNumbered"/>
    <dgm:cxn modelId="{FC917779-BF11-4E94-8C30-5361C4E03526}" type="presParOf" srcId="{CDC9B984-A115-4518-BA4F-F717D09C409F}" destId="{51F6CB49-8D58-4C70-B5C5-B3F0C4419102}" srcOrd="0" destOrd="0" presId="urn:microsoft.com/office/officeart/2016/7/layout/LinearBlockProcessNumbered"/>
    <dgm:cxn modelId="{4F8BE822-6E9E-48D3-AB2F-40BD26BD4640}" type="presParOf" srcId="{CDC9B984-A115-4518-BA4F-F717D09C409F}" destId="{52F3717E-5A48-479E-8B51-64F105E415D0}" srcOrd="1" destOrd="0" presId="urn:microsoft.com/office/officeart/2016/7/layout/LinearBlockProcessNumbered"/>
    <dgm:cxn modelId="{ED45FBAF-2D7E-4CCE-8B51-E1B9616760AF}" type="presParOf" srcId="{CDC9B984-A115-4518-BA4F-F717D09C409F}" destId="{AEBEDCEB-8B93-4906-B43F-84923A2222B4}" srcOrd="2" destOrd="0" presId="urn:microsoft.com/office/officeart/2016/7/layout/LinearBlockProcessNumbered"/>
    <dgm:cxn modelId="{F35F918C-F6DA-46A5-986C-D9A3309F6E94}" type="presParOf" srcId="{F26A1A93-63C8-4236-AC3E-82771D8FA469}" destId="{9BBCA255-6629-45C9-83CA-2F6175D2D9BE}" srcOrd="1" destOrd="0" presId="urn:microsoft.com/office/officeart/2016/7/layout/LinearBlockProcessNumbered"/>
    <dgm:cxn modelId="{0DBCB8B0-F492-4EB2-B993-49FA15A2E64E}" type="presParOf" srcId="{F26A1A93-63C8-4236-AC3E-82771D8FA469}" destId="{C330F585-90F3-4124-924C-FA4A35B22D78}" srcOrd="2" destOrd="0" presId="urn:microsoft.com/office/officeart/2016/7/layout/LinearBlockProcessNumbered"/>
    <dgm:cxn modelId="{5105FA8F-092E-48DA-806D-F964E3F5C194}" type="presParOf" srcId="{C330F585-90F3-4124-924C-FA4A35B22D78}" destId="{1B87BEDD-7B10-46A3-BCB5-706656E530E2}" srcOrd="0" destOrd="0" presId="urn:microsoft.com/office/officeart/2016/7/layout/LinearBlockProcessNumbered"/>
    <dgm:cxn modelId="{1DD27B2F-EFAE-474C-A252-3F1CD9807A09}" type="presParOf" srcId="{C330F585-90F3-4124-924C-FA4A35B22D78}" destId="{EE2B3019-DBA8-4094-A1E7-5016D589362A}" srcOrd="1" destOrd="0" presId="urn:microsoft.com/office/officeart/2016/7/layout/LinearBlockProcessNumbered"/>
    <dgm:cxn modelId="{1B691C4E-990B-408C-8EF0-A6067A40E08A}" type="presParOf" srcId="{C330F585-90F3-4124-924C-FA4A35B22D78}" destId="{320060E7-8577-44C1-B641-2390F8BEB336}" srcOrd="2" destOrd="0" presId="urn:microsoft.com/office/officeart/2016/7/layout/LinearBlockProcessNumbered"/>
    <dgm:cxn modelId="{1B1A8328-BB74-4592-938A-A21AA8CD3F46}" type="presParOf" srcId="{F26A1A93-63C8-4236-AC3E-82771D8FA469}" destId="{042B4C6A-F1F9-47B7-BD7A-83C1AF9F0EE3}" srcOrd="3" destOrd="0" presId="urn:microsoft.com/office/officeart/2016/7/layout/LinearBlockProcessNumbered"/>
    <dgm:cxn modelId="{0AD087A3-F69F-4780-8A14-14D2E997BAF7}" type="presParOf" srcId="{F26A1A93-63C8-4236-AC3E-82771D8FA469}" destId="{33331F3F-CB6B-4F45-A6AA-821D875EC87D}" srcOrd="4" destOrd="0" presId="urn:microsoft.com/office/officeart/2016/7/layout/LinearBlockProcessNumbered"/>
    <dgm:cxn modelId="{C03CAB15-3E6E-4006-9D1A-C920A5BD18EF}" type="presParOf" srcId="{33331F3F-CB6B-4F45-A6AA-821D875EC87D}" destId="{E1B8537A-5EE5-4AFE-A498-ABDE859D02FA}" srcOrd="0" destOrd="0" presId="urn:microsoft.com/office/officeart/2016/7/layout/LinearBlockProcessNumbered"/>
    <dgm:cxn modelId="{08A0F68E-D45E-4E34-83E9-A2BF4D0A79B1}" type="presParOf" srcId="{33331F3F-CB6B-4F45-A6AA-821D875EC87D}" destId="{240AD2B2-AB56-412D-9F2D-ACA93EE2830A}" srcOrd="1" destOrd="0" presId="urn:microsoft.com/office/officeart/2016/7/layout/LinearBlockProcessNumbered"/>
    <dgm:cxn modelId="{0DE4231C-27C3-4934-8BC0-783DD629368D}" type="presParOf" srcId="{33331F3F-CB6B-4F45-A6AA-821D875EC87D}" destId="{24BD1A6D-43BA-4138-8D4D-4E59A08CD821}" srcOrd="2" destOrd="0" presId="urn:microsoft.com/office/officeart/2016/7/layout/LinearBlockProcessNumbered"/>
    <dgm:cxn modelId="{3266E69D-D4FA-4662-BA2C-A2760DCA6590}" type="presParOf" srcId="{F26A1A93-63C8-4236-AC3E-82771D8FA469}" destId="{D6123CD1-BDB9-481F-AB19-63B9603A901C}" srcOrd="5" destOrd="0" presId="urn:microsoft.com/office/officeart/2016/7/layout/LinearBlockProcessNumbered"/>
    <dgm:cxn modelId="{5C32010A-FE7F-4053-AFE3-E4C902726ADE}" type="presParOf" srcId="{F26A1A93-63C8-4236-AC3E-82771D8FA469}" destId="{A88197E2-EEB0-4E9C-9D3E-15567B557C71}" srcOrd="6" destOrd="0" presId="urn:microsoft.com/office/officeart/2016/7/layout/LinearBlockProcessNumbered"/>
    <dgm:cxn modelId="{89F9869F-88C8-4A24-9A12-C7EB748A84D7}" type="presParOf" srcId="{A88197E2-EEB0-4E9C-9D3E-15567B557C71}" destId="{75EE2E0F-2C45-4B74-8A05-D9190AACBC1D}" srcOrd="0" destOrd="0" presId="urn:microsoft.com/office/officeart/2016/7/layout/LinearBlockProcessNumbered"/>
    <dgm:cxn modelId="{0CB830A9-148C-4972-847E-B72529E560DF}" type="presParOf" srcId="{A88197E2-EEB0-4E9C-9D3E-15567B557C71}" destId="{48810CA7-8944-44DD-872F-01A9CF9511AB}" srcOrd="1" destOrd="0" presId="urn:microsoft.com/office/officeart/2016/7/layout/LinearBlockProcessNumbered"/>
    <dgm:cxn modelId="{7734ADBF-E18A-4F49-B8E7-2C16AE7D9265}" type="presParOf" srcId="{A88197E2-EEB0-4E9C-9D3E-15567B557C71}" destId="{2B0DF2DE-3793-4D59-9344-460672AE2A61}" srcOrd="2" destOrd="0" presId="urn:microsoft.com/office/officeart/2016/7/layout/LinearBlock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E23CECC-EDDD-4579-B3A0-E0B882470F3E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EA6C603D-3F78-418B-8F6E-39D60AC40FE5}">
      <dgm:prSet/>
      <dgm:spPr/>
      <dgm:t>
        <a:bodyPr/>
        <a:lstStyle/>
        <a:p>
          <a:r>
            <a:rPr lang="en-ZA"/>
            <a:t>Case 1 (Base): Medium loads, without PV integration</a:t>
          </a:r>
          <a:endParaRPr lang="en-US"/>
        </a:p>
      </dgm:t>
    </dgm:pt>
    <dgm:pt modelId="{34F1AEE9-2311-4A8D-B10E-C320085EDA1B}" type="parTrans" cxnId="{5E0029D2-4C85-47FC-B003-368890791CCC}">
      <dgm:prSet/>
      <dgm:spPr/>
      <dgm:t>
        <a:bodyPr/>
        <a:lstStyle/>
        <a:p>
          <a:endParaRPr lang="en-US"/>
        </a:p>
      </dgm:t>
    </dgm:pt>
    <dgm:pt modelId="{C89416F8-5130-41B1-9EEE-3E1363C27041}" type="sibTrans" cxnId="{5E0029D2-4C85-47FC-B003-368890791CCC}">
      <dgm:prSet/>
      <dgm:spPr/>
      <dgm:t>
        <a:bodyPr/>
        <a:lstStyle/>
        <a:p>
          <a:endParaRPr lang="en-US"/>
        </a:p>
      </dgm:t>
    </dgm:pt>
    <dgm:pt modelId="{634DC30C-15E0-4B3E-A2DB-8FF297D1430B}">
      <dgm:prSet/>
      <dgm:spPr/>
      <dgm:t>
        <a:bodyPr/>
        <a:lstStyle/>
        <a:p>
          <a:r>
            <a:rPr lang="en-ZA" dirty="0"/>
            <a:t>Case 2: Low loads, varying penetration levels</a:t>
          </a:r>
          <a:endParaRPr lang="en-US" dirty="0"/>
        </a:p>
      </dgm:t>
    </dgm:pt>
    <dgm:pt modelId="{F1262444-9C40-4E81-AC4D-E9C48150E5A3}" type="parTrans" cxnId="{3D2259BE-9291-4F1B-8322-AFD050141526}">
      <dgm:prSet/>
      <dgm:spPr/>
      <dgm:t>
        <a:bodyPr/>
        <a:lstStyle/>
        <a:p>
          <a:endParaRPr lang="en-US"/>
        </a:p>
      </dgm:t>
    </dgm:pt>
    <dgm:pt modelId="{AFEAFB42-3BCF-4E4B-902A-FA47BF16A1EC}" type="sibTrans" cxnId="{3D2259BE-9291-4F1B-8322-AFD050141526}">
      <dgm:prSet/>
      <dgm:spPr/>
      <dgm:t>
        <a:bodyPr/>
        <a:lstStyle/>
        <a:p>
          <a:endParaRPr lang="en-US"/>
        </a:p>
      </dgm:t>
    </dgm:pt>
    <dgm:pt modelId="{4BAAC754-BDCE-46D7-BD95-7DC7DFD10D00}">
      <dgm:prSet/>
      <dgm:spPr/>
      <dgm:t>
        <a:bodyPr/>
        <a:lstStyle/>
        <a:p>
          <a:r>
            <a:rPr lang="en-ZA" dirty="0"/>
            <a:t>Case 3: Medium loads, varying penetration levels</a:t>
          </a:r>
          <a:endParaRPr lang="en-US" dirty="0"/>
        </a:p>
      </dgm:t>
    </dgm:pt>
    <dgm:pt modelId="{CCA00989-9E82-4F39-9EE3-F44E61F63326}" type="parTrans" cxnId="{C9672073-3712-462B-B929-DEF1065B9891}">
      <dgm:prSet/>
      <dgm:spPr/>
      <dgm:t>
        <a:bodyPr/>
        <a:lstStyle/>
        <a:p>
          <a:endParaRPr lang="en-US"/>
        </a:p>
      </dgm:t>
    </dgm:pt>
    <dgm:pt modelId="{1CC48C38-6AE2-495F-9D7B-287CB0F0926D}" type="sibTrans" cxnId="{C9672073-3712-462B-B929-DEF1065B9891}">
      <dgm:prSet/>
      <dgm:spPr/>
      <dgm:t>
        <a:bodyPr/>
        <a:lstStyle/>
        <a:p>
          <a:endParaRPr lang="en-US"/>
        </a:p>
      </dgm:t>
    </dgm:pt>
    <dgm:pt modelId="{744B4F22-BEE5-4CE0-9651-21B9F1D6B255}">
      <dgm:prSet/>
      <dgm:spPr/>
      <dgm:t>
        <a:bodyPr/>
        <a:lstStyle/>
        <a:p>
          <a:r>
            <a:rPr lang="en-ZA" dirty="0"/>
            <a:t>Case 4: High loads, varying penetration levels</a:t>
          </a:r>
          <a:endParaRPr lang="en-US" dirty="0"/>
        </a:p>
      </dgm:t>
    </dgm:pt>
    <dgm:pt modelId="{657D43B3-A5B0-403C-B25C-0F23208677AB}" type="parTrans" cxnId="{AC428632-A076-4DBB-82DA-9B8815D5F9E4}">
      <dgm:prSet/>
      <dgm:spPr/>
      <dgm:t>
        <a:bodyPr/>
        <a:lstStyle/>
        <a:p>
          <a:endParaRPr lang="en-US"/>
        </a:p>
      </dgm:t>
    </dgm:pt>
    <dgm:pt modelId="{4A29ED18-26FE-4672-A605-75DDBF9932FC}" type="sibTrans" cxnId="{AC428632-A076-4DBB-82DA-9B8815D5F9E4}">
      <dgm:prSet/>
      <dgm:spPr/>
      <dgm:t>
        <a:bodyPr/>
        <a:lstStyle/>
        <a:p>
          <a:endParaRPr lang="en-US"/>
        </a:p>
      </dgm:t>
    </dgm:pt>
    <dgm:pt modelId="{9663797B-E68B-4C4D-BCC5-F8BA7436278A}" type="pres">
      <dgm:prSet presAssocID="{6E23CECC-EDDD-4579-B3A0-E0B882470F3E}" presName="linear" presStyleCnt="0">
        <dgm:presLayoutVars>
          <dgm:animLvl val="lvl"/>
          <dgm:resizeHandles val="exact"/>
        </dgm:presLayoutVars>
      </dgm:prSet>
      <dgm:spPr/>
    </dgm:pt>
    <dgm:pt modelId="{0805F423-B12E-42A7-BE92-77C79CFE7BE4}" type="pres">
      <dgm:prSet presAssocID="{EA6C603D-3F78-418B-8F6E-39D60AC40FE5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FC824326-AAD0-4050-85DD-4C50BC3045E2}" type="pres">
      <dgm:prSet presAssocID="{C89416F8-5130-41B1-9EEE-3E1363C27041}" presName="spacer" presStyleCnt="0"/>
      <dgm:spPr/>
    </dgm:pt>
    <dgm:pt modelId="{237CD378-829C-46E4-9209-9A14C0E47B69}" type="pres">
      <dgm:prSet presAssocID="{634DC30C-15E0-4B3E-A2DB-8FF297D1430B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3562340B-9E72-4EC6-9DD9-F263BE338C03}" type="pres">
      <dgm:prSet presAssocID="{AFEAFB42-3BCF-4E4B-902A-FA47BF16A1EC}" presName="spacer" presStyleCnt="0"/>
      <dgm:spPr/>
    </dgm:pt>
    <dgm:pt modelId="{A1A5D414-3498-448F-AB9F-5EB92CEF5A1E}" type="pres">
      <dgm:prSet presAssocID="{4BAAC754-BDCE-46D7-BD95-7DC7DFD10D00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1F3F873A-73EF-49E3-9355-3183CF3ABDAD}" type="pres">
      <dgm:prSet presAssocID="{1CC48C38-6AE2-495F-9D7B-287CB0F0926D}" presName="spacer" presStyleCnt="0"/>
      <dgm:spPr/>
    </dgm:pt>
    <dgm:pt modelId="{AF0E7330-6E10-412C-AB57-B5C0BDCDF1C3}" type="pres">
      <dgm:prSet presAssocID="{744B4F22-BEE5-4CE0-9651-21B9F1D6B255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AC428632-A076-4DBB-82DA-9B8815D5F9E4}" srcId="{6E23CECC-EDDD-4579-B3A0-E0B882470F3E}" destId="{744B4F22-BEE5-4CE0-9651-21B9F1D6B255}" srcOrd="3" destOrd="0" parTransId="{657D43B3-A5B0-403C-B25C-0F23208677AB}" sibTransId="{4A29ED18-26FE-4672-A605-75DDBF9932FC}"/>
    <dgm:cxn modelId="{539B6434-9AC2-476F-9020-14AE50D6C167}" type="presOf" srcId="{6E23CECC-EDDD-4579-B3A0-E0B882470F3E}" destId="{9663797B-E68B-4C4D-BCC5-F8BA7436278A}" srcOrd="0" destOrd="0" presId="urn:microsoft.com/office/officeart/2005/8/layout/vList2"/>
    <dgm:cxn modelId="{37ACE93E-9E40-4236-891A-BE3F3568DC9A}" type="presOf" srcId="{EA6C603D-3F78-418B-8F6E-39D60AC40FE5}" destId="{0805F423-B12E-42A7-BE92-77C79CFE7BE4}" srcOrd="0" destOrd="0" presId="urn:microsoft.com/office/officeart/2005/8/layout/vList2"/>
    <dgm:cxn modelId="{E031196A-62C6-432D-A2F0-DBE4D16A70B7}" type="presOf" srcId="{744B4F22-BEE5-4CE0-9651-21B9F1D6B255}" destId="{AF0E7330-6E10-412C-AB57-B5C0BDCDF1C3}" srcOrd="0" destOrd="0" presId="urn:microsoft.com/office/officeart/2005/8/layout/vList2"/>
    <dgm:cxn modelId="{C9672073-3712-462B-B929-DEF1065B9891}" srcId="{6E23CECC-EDDD-4579-B3A0-E0B882470F3E}" destId="{4BAAC754-BDCE-46D7-BD95-7DC7DFD10D00}" srcOrd="2" destOrd="0" parTransId="{CCA00989-9E82-4F39-9EE3-F44E61F63326}" sibTransId="{1CC48C38-6AE2-495F-9D7B-287CB0F0926D}"/>
    <dgm:cxn modelId="{3D2259BE-9291-4F1B-8322-AFD050141526}" srcId="{6E23CECC-EDDD-4579-B3A0-E0B882470F3E}" destId="{634DC30C-15E0-4B3E-A2DB-8FF297D1430B}" srcOrd="1" destOrd="0" parTransId="{F1262444-9C40-4E81-AC4D-E9C48150E5A3}" sibTransId="{AFEAFB42-3BCF-4E4B-902A-FA47BF16A1EC}"/>
    <dgm:cxn modelId="{5E0029D2-4C85-47FC-B003-368890791CCC}" srcId="{6E23CECC-EDDD-4579-B3A0-E0B882470F3E}" destId="{EA6C603D-3F78-418B-8F6E-39D60AC40FE5}" srcOrd="0" destOrd="0" parTransId="{34F1AEE9-2311-4A8D-B10E-C320085EDA1B}" sibTransId="{C89416F8-5130-41B1-9EEE-3E1363C27041}"/>
    <dgm:cxn modelId="{59221AEC-8C9C-454C-8B2E-3868AB5A2BB9}" type="presOf" srcId="{4BAAC754-BDCE-46D7-BD95-7DC7DFD10D00}" destId="{A1A5D414-3498-448F-AB9F-5EB92CEF5A1E}" srcOrd="0" destOrd="0" presId="urn:microsoft.com/office/officeart/2005/8/layout/vList2"/>
    <dgm:cxn modelId="{B6C26CF1-29A5-4AAF-A2EC-303F072B14D5}" type="presOf" srcId="{634DC30C-15E0-4B3E-A2DB-8FF297D1430B}" destId="{237CD378-829C-46E4-9209-9A14C0E47B69}" srcOrd="0" destOrd="0" presId="urn:microsoft.com/office/officeart/2005/8/layout/vList2"/>
    <dgm:cxn modelId="{32A67E26-C942-4188-AC5C-24E361CA20DE}" type="presParOf" srcId="{9663797B-E68B-4C4D-BCC5-F8BA7436278A}" destId="{0805F423-B12E-42A7-BE92-77C79CFE7BE4}" srcOrd="0" destOrd="0" presId="urn:microsoft.com/office/officeart/2005/8/layout/vList2"/>
    <dgm:cxn modelId="{BF60DF45-69CB-4CDC-B2B7-28D401F69E93}" type="presParOf" srcId="{9663797B-E68B-4C4D-BCC5-F8BA7436278A}" destId="{FC824326-AAD0-4050-85DD-4C50BC3045E2}" srcOrd="1" destOrd="0" presId="urn:microsoft.com/office/officeart/2005/8/layout/vList2"/>
    <dgm:cxn modelId="{589A1790-E337-440A-B878-8124C2E0DDA7}" type="presParOf" srcId="{9663797B-E68B-4C4D-BCC5-F8BA7436278A}" destId="{237CD378-829C-46E4-9209-9A14C0E47B69}" srcOrd="2" destOrd="0" presId="urn:microsoft.com/office/officeart/2005/8/layout/vList2"/>
    <dgm:cxn modelId="{3E0A0DD8-3088-492D-AA1F-C4B8405378DD}" type="presParOf" srcId="{9663797B-E68B-4C4D-BCC5-F8BA7436278A}" destId="{3562340B-9E72-4EC6-9DD9-F263BE338C03}" srcOrd="3" destOrd="0" presId="urn:microsoft.com/office/officeart/2005/8/layout/vList2"/>
    <dgm:cxn modelId="{E05BA3AF-26E3-4005-89FA-537FA6D68F44}" type="presParOf" srcId="{9663797B-E68B-4C4D-BCC5-F8BA7436278A}" destId="{A1A5D414-3498-448F-AB9F-5EB92CEF5A1E}" srcOrd="4" destOrd="0" presId="urn:microsoft.com/office/officeart/2005/8/layout/vList2"/>
    <dgm:cxn modelId="{788BBD8D-6F6E-4A3C-9330-0365229B2926}" type="presParOf" srcId="{9663797B-E68B-4C4D-BCC5-F8BA7436278A}" destId="{1F3F873A-73EF-49E3-9355-3183CF3ABDAD}" srcOrd="5" destOrd="0" presId="urn:microsoft.com/office/officeart/2005/8/layout/vList2"/>
    <dgm:cxn modelId="{EFFE141F-BC60-4C3A-B699-3B4476240683}" type="presParOf" srcId="{9663797B-E68B-4C4D-BCC5-F8BA7436278A}" destId="{AF0E7330-6E10-412C-AB57-B5C0BDCDF1C3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48C1F7A-196A-4BC0-8EE2-E66CB5BCF05C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D02C0E62-C069-43F4-8100-8D285C93338E}">
      <dgm:prSet/>
      <dgm:spPr/>
      <dgm:t>
        <a:bodyPr/>
        <a:lstStyle/>
        <a:p>
          <a:r>
            <a:rPr lang="en-ZA" dirty="0"/>
            <a:t>Other types of DG systems </a:t>
          </a:r>
          <a:endParaRPr lang="en-US" dirty="0"/>
        </a:p>
      </dgm:t>
    </dgm:pt>
    <dgm:pt modelId="{597DC8BE-0F76-4DFA-B00A-FC129E064CFD}" type="parTrans" cxnId="{C7D7D3CE-CB06-4064-8A55-7028AF48266E}">
      <dgm:prSet/>
      <dgm:spPr/>
      <dgm:t>
        <a:bodyPr/>
        <a:lstStyle/>
        <a:p>
          <a:endParaRPr lang="en-US"/>
        </a:p>
      </dgm:t>
    </dgm:pt>
    <dgm:pt modelId="{2685C56F-58A9-4B30-8753-95420F18AFD9}" type="sibTrans" cxnId="{C7D7D3CE-CB06-4064-8A55-7028AF48266E}">
      <dgm:prSet/>
      <dgm:spPr/>
      <dgm:t>
        <a:bodyPr/>
        <a:lstStyle/>
        <a:p>
          <a:endParaRPr lang="en-US"/>
        </a:p>
      </dgm:t>
    </dgm:pt>
    <dgm:pt modelId="{8121B647-01A7-4EB9-877D-8F640DFB6D04}">
      <dgm:prSet/>
      <dgm:spPr/>
      <dgm:t>
        <a:bodyPr/>
        <a:lstStyle/>
        <a:p>
          <a:r>
            <a:rPr lang="en-ZA"/>
            <a:t>Variation of the Grid Strength </a:t>
          </a:r>
          <a:endParaRPr lang="en-US"/>
        </a:p>
      </dgm:t>
    </dgm:pt>
    <dgm:pt modelId="{6DA8A6BE-AA56-46A2-8DD2-D428EA79ED8B}" type="parTrans" cxnId="{93A666AE-B452-49DB-BB8B-C4ECDD6E0F97}">
      <dgm:prSet/>
      <dgm:spPr/>
      <dgm:t>
        <a:bodyPr/>
        <a:lstStyle/>
        <a:p>
          <a:endParaRPr lang="en-US"/>
        </a:p>
      </dgm:t>
    </dgm:pt>
    <dgm:pt modelId="{F1A8E7AD-6EDA-44CF-A926-662835BBA68E}" type="sibTrans" cxnId="{93A666AE-B452-49DB-BB8B-C4ECDD6E0F97}">
      <dgm:prSet/>
      <dgm:spPr/>
      <dgm:t>
        <a:bodyPr/>
        <a:lstStyle/>
        <a:p>
          <a:endParaRPr lang="en-US"/>
        </a:p>
      </dgm:t>
    </dgm:pt>
    <dgm:pt modelId="{16F3BE47-82C8-48FA-8A7A-6199413C15B5}">
      <dgm:prSet/>
      <dgm:spPr/>
      <dgm:t>
        <a:bodyPr/>
        <a:lstStyle/>
        <a:p>
          <a:r>
            <a:rPr lang="en-ZA"/>
            <a:t>Different points of PV integration</a:t>
          </a:r>
          <a:endParaRPr lang="en-US"/>
        </a:p>
      </dgm:t>
    </dgm:pt>
    <dgm:pt modelId="{F8AF0548-E573-4EF0-B400-0D3199471BC9}" type="parTrans" cxnId="{342031AA-10C1-444E-8C7B-062ECD304A05}">
      <dgm:prSet/>
      <dgm:spPr/>
      <dgm:t>
        <a:bodyPr/>
        <a:lstStyle/>
        <a:p>
          <a:endParaRPr lang="en-US"/>
        </a:p>
      </dgm:t>
    </dgm:pt>
    <dgm:pt modelId="{ECFB4338-6017-4954-AA69-F2C6FDD979BE}" type="sibTrans" cxnId="{342031AA-10C1-444E-8C7B-062ECD304A05}">
      <dgm:prSet/>
      <dgm:spPr/>
      <dgm:t>
        <a:bodyPr/>
        <a:lstStyle/>
        <a:p>
          <a:endParaRPr lang="en-US"/>
        </a:p>
      </dgm:t>
    </dgm:pt>
    <dgm:pt modelId="{E8133C87-A294-40A9-9586-0BBE470FCE69}" type="pres">
      <dgm:prSet presAssocID="{448C1F7A-196A-4BC0-8EE2-E66CB5BCF05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DE2FE76E-5F53-48F7-BEBD-C9BC2EFE0829}" type="pres">
      <dgm:prSet presAssocID="{D02C0E62-C069-43F4-8100-8D285C93338E}" presName="hierRoot1" presStyleCnt="0">
        <dgm:presLayoutVars>
          <dgm:hierBranch val="init"/>
        </dgm:presLayoutVars>
      </dgm:prSet>
      <dgm:spPr/>
    </dgm:pt>
    <dgm:pt modelId="{A7331E0A-B9A5-43F0-9116-C123471932A5}" type="pres">
      <dgm:prSet presAssocID="{D02C0E62-C069-43F4-8100-8D285C93338E}" presName="rootComposite1" presStyleCnt="0"/>
      <dgm:spPr/>
    </dgm:pt>
    <dgm:pt modelId="{2592723B-C6E8-40F6-9AB8-D1574C453BB0}" type="pres">
      <dgm:prSet presAssocID="{D02C0E62-C069-43F4-8100-8D285C93338E}" presName="rootText1" presStyleLbl="node0" presStyleIdx="0" presStyleCnt="3">
        <dgm:presLayoutVars>
          <dgm:chPref val="3"/>
        </dgm:presLayoutVars>
      </dgm:prSet>
      <dgm:spPr/>
    </dgm:pt>
    <dgm:pt modelId="{D55FDFB5-F358-45EB-9B22-AD0F44481CE3}" type="pres">
      <dgm:prSet presAssocID="{D02C0E62-C069-43F4-8100-8D285C93338E}" presName="rootConnector1" presStyleLbl="node1" presStyleIdx="0" presStyleCnt="0"/>
      <dgm:spPr/>
    </dgm:pt>
    <dgm:pt modelId="{5E65A33C-14FB-4D71-8B0E-6C9D477F1730}" type="pres">
      <dgm:prSet presAssocID="{D02C0E62-C069-43F4-8100-8D285C93338E}" presName="hierChild2" presStyleCnt="0"/>
      <dgm:spPr/>
    </dgm:pt>
    <dgm:pt modelId="{DBD99F49-6BBB-4103-B3AE-CCAD06278EF1}" type="pres">
      <dgm:prSet presAssocID="{D02C0E62-C069-43F4-8100-8D285C93338E}" presName="hierChild3" presStyleCnt="0"/>
      <dgm:spPr/>
    </dgm:pt>
    <dgm:pt modelId="{A5F898C6-0427-411C-84E2-F2AFE5D65EDF}" type="pres">
      <dgm:prSet presAssocID="{8121B647-01A7-4EB9-877D-8F640DFB6D04}" presName="hierRoot1" presStyleCnt="0">
        <dgm:presLayoutVars>
          <dgm:hierBranch val="init"/>
        </dgm:presLayoutVars>
      </dgm:prSet>
      <dgm:spPr/>
    </dgm:pt>
    <dgm:pt modelId="{A9B21C6E-EEBC-4DC9-B701-498D1B66F2EB}" type="pres">
      <dgm:prSet presAssocID="{8121B647-01A7-4EB9-877D-8F640DFB6D04}" presName="rootComposite1" presStyleCnt="0"/>
      <dgm:spPr/>
    </dgm:pt>
    <dgm:pt modelId="{670BED35-2B74-47F6-AE48-B7EDA955FDF1}" type="pres">
      <dgm:prSet presAssocID="{8121B647-01A7-4EB9-877D-8F640DFB6D04}" presName="rootText1" presStyleLbl="node0" presStyleIdx="1" presStyleCnt="3">
        <dgm:presLayoutVars>
          <dgm:chPref val="3"/>
        </dgm:presLayoutVars>
      </dgm:prSet>
      <dgm:spPr/>
    </dgm:pt>
    <dgm:pt modelId="{6276030F-571F-4FA6-AF1C-A014AF17DB93}" type="pres">
      <dgm:prSet presAssocID="{8121B647-01A7-4EB9-877D-8F640DFB6D04}" presName="rootConnector1" presStyleLbl="node1" presStyleIdx="0" presStyleCnt="0"/>
      <dgm:spPr/>
    </dgm:pt>
    <dgm:pt modelId="{87C09C08-6AC1-489B-BF39-BEA7D6A30EA1}" type="pres">
      <dgm:prSet presAssocID="{8121B647-01A7-4EB9-877D-8F640DFB6D04}" presName="hierChild2" presStyleCnt="0"/>
      <dgm:spPr/>
    </dgm:pt>
    <dgm:pt modelId="{6CF929AA-ED7C-4E50-BCAA-6C014D1CF585}" type="pres">
      <dgm:prSet presAssocID="{8121B647-01A7-4EB9-877D-8F640DFB6D04}" presName="hierChild3" presStyleCnt="0"/>
      <dgm:spPr/>
    </dgm:pt>
    <dgm:pt modelId="{440843BC-20CB-48E5-BC8A-CCECFB1AF3A3}" type="pres">
      <dgm:prSet presAssocID="{16F3BE47-82C8-48FA-8A7A-6199413C15B5}" presName="hierRoot1" presStyleCnt="0">
        <dgm:presLayoutVars>
          <dgm:hierBranch val="init"/>
        </dgm:presLayoutVars>
      </dgm:prSet>
      <dgm:spPr/>
    </dgm:pt>
    <dgm:pt modelId="{988883C7-2177-4454-AEAA-C063971CE901}" type="pres">
      <dgm:prSet presAssocID="{16F3BE47-82C8-48FA-8A7A-6199413C15B5}" presName="rootComposite1" presStyleCnt="0"/>
      <dgm:spPr/>
    </dgm:pt>
    <dgm:pt modelId="{36195BBD-A61A-440E-BEF1-F8E6F737C55A}" type="pres">
      <dgm:prSet presAssocID="{16F3BE47-82C8-48FA-8A7A-6199413C15B5}" presName="rootText1" presStyleLbl="node0" presStyleIdx="2" presStyleCnt="3">
        <dgm:presLayoutVars>
          <dgm:chPref val="3"/>
        </dgm:presLayoutVars>
      </dgm:prSet>
      <dgm:spPr/>
    </dgm:pt>
    <dgm:pt modelId="{6B8B6397-D396-4277-B81B-A6A75A4DE7AC}" type="pres">
      <dgm:prSet presAssocID="{16F3BE47-82C8-48FA-8A7A-6199413C15B5}" presName="rootConnector1" presStyleLbl="node1" presStyleIdx="0" presStyleCnt="0"/>
      <dgm:spPr/>
    </dgm:pt>
    <dgm:pt modelId="{D57A957D-3F1E-41C0-9489-7EDBF25A1072}" type="pres">
      <dgm:prSet presAssocID="{16F3BE47-82C8-48FA-8A7A-6199413C15B5}" presName="hierChild2" presStyleCnt="0"/>
      <dgm:spPr/>
    </dgm:pt>
    <dgm:pt modelId="{B098B1C2-707B-49DE-99C3-F6EDA328A10F}" type="pres">
      <dgm:prSet presAssocID="{16F3BE47-82C8-48FA-8A7A-6199413C15B5}" presName="hierChild3" presStyleCnt="0"/>
      <dgm:spPr/>
    </dgm:pt>
  </dgm:ptLst>
  <dgm:cxnLst>
    <dgm:cxn modelId="{A2C9990C-49AF-45FB-94D4-E4040E7687F2}" type="presOf" srcId="{448C1F7A-196A-4BC0-8EE2-E66CB5BCF05C}" destId="{E8133C87-A294-40A9-9586-0BBE470FCE69}" srcOrd="0" destOrd="0" presId="urn:microsoft.com/office/officeart/2009/3/layout/HorizontalOrganizationChart"/>
    <dgm:cxn modelId="{AB210B2C-725C-4A55-92F9-5806F8E26871}" type="presOf" srcId="{D02C0E62-C069-43F4-8100-8D285C93338E}" destId="{D55FDFB5-F358-45EB-9B22-AD0F44481CE3}" srcOrd="1" destOrd="0" presId="urn:microsoft.com/office/officeart/2009/3/layout/HorizontalOrganizationChart"/>
    <dgm:cxn modelId="{F2F6025C-26A8-4964-8132-0244952BDF89}" type="presOf" srcId="{16F3BE47-82C8-48FA-8A7A-6199413C15B5}" destId="{36195BBD-A61A-440E-BEF1-F8E6F737C55A}" srcOrd="0" destOrd="0" presId="urn:microsoft.com/office/officeart/2009/3/layout/HorizontalOrganizationChart"/>
    <dgm:cxn modelId="{D7DC9185-F1A4-45AC-A0A7-F7242DE8F16A}" type="presOf" srcId="{D02C0E62-C069-43F4-8100-8D285C93338E}" destId="{2592723B-C6E8-40F6-9AB8-D1574C453BB0}" srcOrd="0" destOrd="0" presId="urn:microsoft.com/office/officeart/2009/3/layout/HorizontalOrganizationChart"/>
    <dgm:cxn modelId="{342031AA-10C1-444E-8C7B-062ECD304A05}" srcId="{448C1F7A-196A-4BC0-8EE2-E66CB5BCF05C}" destId="{16F3BE47-82C8-48FA-8A7A-6199413C15B5}" srcOrd="2" destOrd="0" parTransId="{F8AF0548-E573-4EF0-B400-0D3199471BC9}" sibTransId="{ECFB4338-6017-4954-AA69-F2C6FDD979BE}"/>
    <dgm:cxn modelId="{93A666AE-B452-49DB-BB8B-C4ECDD6E0F97}" srcId="{448C1F7A-196A-4BC0-8EE2-E66CB5BCF05C}" destId="{8121B647-01A7-4EB9-877D-8F640DFB6D04}" srcOrd="1" destOrd="0" parTransId="{6DA8A6BE-AA56-46A2-8DD2-D428EA79ED8B}" sibTransId="{F1A8E7AD-6EDA-44CF-A926-662835BBA68E}"/>
    <dgm:cxn modelId="{373698B2-2B40-4207-9CD3-4D12956A29D7}" type="presOf" srcId="{16F3BE47-82C8-48FA-8A7A-6199413C15B5}" destId="{6B8B6397-D396-4277-B81B-A6A75A4DE7AC}" srcOrd="1" destOrd="0" presId="urn:microsoft.com/office/officeart/2009/3/layout/HorizontalOrganizationChart"/>
    <dgm:cxn modelId="{98480CC5-3703-4902-8B09-6450D6992579}" type="presOf" srcId="{8121B647-01A7-4EB9-877D-8F640DFB6D04}" destId="{6276030F-571F-4FA6-AF1C-A014AF17DB93}" srcOrd="1" destOrd="0" presId="urn:microsoft.com/office/officeart/2009/3/layout/HorizontalOrganizationChart"/>
    <dgm:cxn modelId="{C7D7D3CE-CB06-4064-8A55-7028AF48266E}" srcId="{448C1F7A-196A-4BC0-8EE2-E66CB5BCF05C}" destId="{D02C0E62-C069-43F4-8100-8D285C93338E}" srcOrd="0" destOrd="0" parTransId="{597DC8BE-0F76-4DFA-B00A-FC129E064CFD}" sibTransId="{2685C56F-58A9-4B30-8753-95420F18AFD9}"/>
    <dgm:cxn modelId="{1990BFF8-18A1-4493-851C-05BCC1FC22EF}" type="presOf" srcId="{8121B647-01A7-4EB9-877D-8F640DFB6D04}" destId="{670BED35-2B74-47F6-AE48-B7EDA955FDF1}" srcOrd="0" destOrd="0" presId="urn:microsoft.com/office/officeart/2009/3/layout/HorizontalOrganizationChart"/>
    <dgm:cxn modelId="{28BDB4BA-31DB-4609-B64A-B5DC26807607}" type="presParOf" srcId="{E8133C87-A294-40A9-9586-0BBE470FCE69}" destId="{DE2FE76E-5F53-48F7-BEBD-C9BC2EFE0829}" srcOrd="0" destOrd="0" presId="urn:microsoft.com/office/officeart/2009/3/layout/HorizontalOrganizationChart"/>
    <dgm:cxn modelId="{7E131C63-F9C0-4251-BD49-EAFC39523659}" type="presParOf" srcId="{DE2FE76E-5F53-48F7-BEBD-C9BC2EFE0829}" destId="{A7331E0A-B9A5-43F0-9116-C123471932A5}" srcOrd="0" destOrd="0" presId="urn:microsoft.com/office/officeart/2009/3/layout/HorizontalOrganizationChart"/>
    <dgm:cxn modelId="{44702CCF-A218-480D-9BD6-DF72CDFA35C9}" type="presParOf" srcId="{A7331E0A-B9A5-43F0-9116-C123471932A5}" destId="{2592723B-C6E8-40F6-9AB8-D1574C453BB0}" srcOrd="0" destOrd="0" presId="urn:microsoft.com/office/officeart/2009/3/layout/HorizontalOrganizationChart"/>
    <dgm:cxn modelId="{D7CEF8B4-9F88-41E2-AABF-67F4139D57EF}" type="presParOf" srcId="{A7331E0A-B9A5-43F0-9116-C123471932A5}" destId="{D55FDFB5-F358-45EB-9B22-AD0F44481CE3}" srcOrd="1" destOrd="0" presId="urn:microsoft.com/office/officeart/2009/3/layout/HorizontalOrganizationChart"/>
    <dgm:cxn modelId="{CFEDD70B-F951-4DD3-8F45-DEE3FB6B4DA6}" type="presParOf" srcId="{DE2FE76E-5F53-48F7-BEBD-C9BC2EFE0829}" destId="{5E65A33C-14FB-4D71-8B0E-6C9D477F1730}" srcOrd="1" destOrd="0" presId="urn:microsoft.com/office/officeart/2009/3/layout/HorizontalOrganizationChart"/>
    <dgm:cxn modelId="{AB8853A0-8163-454D-8FBF-1F8BC1408A1A}" type="presParOf" srcId="{DE2FE76E-5F53-48F7-BEBD-C9BC2EFE0829}" destId="{DBD99F49-6BBB-4103-B3AE-CCAD06278EF1}" srcOrd="2" destOrd="0" presId="urn:microsoft.com/office/officeart/2009/3/layout/HorizontalOrganizationChart"/>
    <dgm:cxn modelId="{953C034D-352B-40ED-B949-897E884EEB51}" type="presParOf" srcId="{E8133C87-A294-40A9-9586-0BBE470FCE69}" destId="{A5F898C6-0427-411C-84E2-F2AFE5D65EDF}" srcOrd="1" destOrd="0" presId="urn:microsoft.com/office/officeart/2009/3/layout/HorizontalOrganizationChart"/>
    <dgm:cxn modelId="{2EC9E738-32DE-4BB8-A5FB-7D86C92E149B}" type="presParOf" srcId="{A5F898C6-0427-411C-84E2-F2AFE5D65EDF}" destId="{A9B21C6E-EEBC-4DC9-B701-498D1B66F2EB}" srcOrd="0" destOrd="0" presId="urn:microsoft.com/office/officeart/2009/3/layout/HorizontalOrganizationChart"/>
    <dgm:cxn modelId="{3F7520A1-8029-4F05-9FD6-52802C4DB5C8}" type="presParOf" srcId="{A9B21C6E-EEBC-4DC9-B701-498D1B66F2EB}" destId="{670BED35-2B74-47F6-AE48-B7EDA955FDF1}" srcOrd="0" destOrd="0" presId="urn:microsoft.com/office/officeart/2009/3/layout/HorizontalOrganizationChart"/>
    <dgm:cxn modelId="{55DD4A11-E384-4280-AD09-2B6EE349A777}" type="presParOf" srcId="{A9B21C6E-EEBC-4DC9-B701-498D1B66F2EB}" destId="{6276030F-571F-4FA6-AF1C-A014AF17DB93}" srcOrd="1" destOrd="0" presId="urn:microsoft.com/office/officeart/2009/3/layout/HorizontalOrganizationChart"/>
    <dgm:cxn modelId="{7A9061DD-C43E-4FA3-8FDC-3042BEABAA86}" type="presParOf" srcId="{A5F898C6-0427-411C-84E2-F2AFE5D65EDF}" destId="{87C09C08-6AC1-489B-BF39-BEA7D6A30EA1}" srcOrd="1" destOrd="0" presId="urn:microsoft.com/office/officeart/2009/3/layout/HorizontalOrganizationChart"/>
    <dgm:cxn modelId="{617F8AF1-D295-4E97-A3D0-53D8833719F8}" type="presParOf" srcId="{A5F898C6-0427-411C-84E2-F2AFE5D65EDF}" destId="{6CF929AA-ED7C-4E50-BCAA-6C014D1CF585}" srcOrd="2" destOrd="0" presId="urn:microsoft.com/office/officeart/2009/3/layout/HorizontalOrganizationChart"/>
    <dgm:cxn modelId="{8B08E2AF-EBA9-458E-868D-8AE562ED0FD6}" type="presParOf" srcId="{E8133C87-A294-40A9-9586-0BBE470FCE69}" destId="{440843BC-20CB-48E5-BC8A-CCECFB1AF3A3}" srcOrd="2" destOrd="0" presId="urn:microsoft.com/office/officeart/2009/3/layout/HorizontalOrganizationChart"/>
    <dgm:cxn modelId="{C79CC807-3365-4062-BE00-0FFC197437D7}" type="presParOf" srcId="{440843BC-20CB-48E5-BC8A-CCECFB1AF3A3}" destId="{988883C7-2177-4454-AEAA-C063971CE901}" srcOrd="0" destOrd="0" presId="urn:microsoft.com/office/officeart/2009/3/layout/HorizontalOrganizationChart"/>
    <dgm:cxn modelId="{DCEB6534-3C95-4E43-B4CC-076553EB69F8}" type="presParOf" srcId="{988883C7-2177-4454-AEAA-C063971CE901}" destId="{36195BBD-A61A-440E-BEF1-F8E6F737C55A}" srcOrd="0" destOrd="0" presId="urn:microsoft.com/office/officeart/2009/3/layout/HorizontalOrganizationChart"/>
    <dgm:cxn modelId="{8CC4D928-8D10-4328-BFB1-3887D112232D}" type="presParOf" srcId="{988883C7-2177-4454-AEAA-C063971CE901}" destId="{6B8B6397-D396-4277-B81B-A6A75A4DE7AC}" srcOrd="1" destOrd="0" presId="urn:microsoft.com/office/officeart/2009/3/layout/HorizontalOrganizationChart"/>
    <dgm:cxn modelId="{15CEAD72-0EC0-4F9E-96D5-8BA4FFE950EA}" type="presParOf" srcId="{440843BC-20CB-48E5-BC8A-CCECFB1AF3A3}" destId="{D57A957D-3F1E-41C0-9489-7EDBF25A1072}" srcOrd="1" destOrd="0" presId="urn:microsoft.com/office/officeart/2009/3/layout/HorizontalOrganizationChart"/>
    <dgm:cxn modelId="{DE1E9B81-503D-4FD0-BDDD-AE017B440E54}" type="presParOf" srcId="{440843BC-20CB-48E5-BC8A-CCECFB1AF3A3}" destId="{B098B1C2-707B-49DE-99C3-F6EDA328A10F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F6CB49-8D58-4C70-B5C5-B3F0C4419102}">
      <dsp:nvSpPr>
        <dsp:cNvPr id="0" name=""/>
        <dsp:cNvSpPr/>
      </dsp:nvSpPr>
      <dsp:spPr>
        <a:xfrm>
          <a:off x="196" y="469737"/>
          <a:ext cx="2372171" cy="284660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318" tIns="0" rIns="234318" bIns="33020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Review of power quality challenges in a distribution network.</a:t>
          </a:r>
        </a:p>
      </dsp:txBody>
      <dsp:txXfrm>
        <a:off x="196" y="1608379"/>
        <a:ext cx="2372171" cy="1707963"/>
      </dsp:txXfrm>
    </dsp:sp>
    <dsp:sp modelId="{52F3717E-5A48-479E-8B51-64F105E415D0}">
      <dsp:nvSpPr>
        <dsp:cNvPr id="0" name=""/>
        <dsp:cNvSpPr/>
      </dsp:nvSpPr>
      <dsp:spPr>
        <a:xfrm>
          <a:off x="196" y="469737"/>
          <a:ext cx="2372171" cy="1138642"/>
        </a:xfrm>
        <a:prstGeom prst="rect">
          <a:avLst/>
        </a:prstGeom>
        <a:noFill/>
        <a:ln w="15875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318" tIns="165100" rIns="234318" bIns="165100" numCol="1" spcCol="1270" anchor="ctr" anchorCtr="0">
          <a:noAutofit/>
        </a:bodyPr>
        <a:lstStyle/>
        <a:p>
          <a:pPr marL="0" lvl="0" indent="0" algn="l" defTabSz="2755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200" kern="1200"/>
            <a:t>01</a:t>
          </a:r>
        </a:p>
      </dsp:txBody>
      <dsp:txXfrm>
        <a:off x="196" y="469737"/>
        <a:ext cx="2372171" cy="1138642"/>
      </dsp:txXfrm>
    </dsp:sp>
    <dsp:sp modelId="{1B87BEDD-7B10-46A3-BCB5-706656E530E2}">
      <dsp:nvSpPr>
        <dsp:cNvPr id="0" name=""/>
        <dsp:cNvSpPr/>
      </dsp:nvSpPr>
      <dsp:spPr>
        <a:xfrm>
          <a:off x="2562141" y="469737"/>
          <a:ext cx="2372171" cy="2846605"/>
        </a:xfrm>
        <a:prstGeom prst="rect">
          <a:avLst/>
        </a:prstGeom>
        <a:solidFill>
          <a:schemeClr val="accent2">
            <a:hueOff val="-443941"/>
            <a:satOff val="-195"/>
            <a:lumOff val="523"/>
            <a:alphaOff val="0"/>
          </a:schemeClr>
        </a:solidFill>
        <a:ln w="15875" cap="flat" cmpd="sng" algn="ctr">
          <a:solidFill>
            <a:schemeClr val="accent2">
              <a:hueOff val="-443941"/>
              <a:satOff val="-195"/>
              <a:lumOff val="52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318" tIns="0" rIns="234318" bIns="33020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Review of the impact of residential solar PV system integration on power quality. </a:t>
          </a:r>
        </a:p>
      </dsp:txBody>
      <dsp:txXfrm>
        <a:off x="2562141" y="1608379"/>
        <a:ext cx="2372171" cy="1707963"/>
      </dsp:txXfrm>
    </dsp:sp>
    <dsp:sp modelId="{EE2B3019-DBA8-4094-A1E7-5016D589362A}">
      <dsp:nvSpPr>
        <dsp:cNvPr id="0" name=""/>
        <dsp:cNvSpPr/>
      </dsp:nvSpPr>
      <dsp:spPr>
        <a:xfrm>
          <a:off x="2562141" y="469737"/>
          <a:ext cx="2372171" cy="1138642"/>
        </a:xfrm>
        <a:prstGeom prst="rect">
          <a:avLst/>
        </a:prstGeom>
        <a:noFill/>
        <a:ln w="15875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318" tIns="165100" rIns="234318" bIns="165100" numCol="1" spcCol="1270" anchor="ctr" anchorCtr="0">
          <a:noAutofit/>
        </a:bodyPr>
        <a:lstStyle/>
        <a:p>
          <a:pPr marL="0" lvl="0" indent="0" algn="l" defTabSz="2755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200" kern="1200"/>
            <a:t>02</a:t>
          </a:r>
        </a:p>
      </dsp:txBody>
      <dsp:txXfrm>
        <a:off x="2562141" y="469737"/>
        <a:ext cx="2372171" cy="1138642"/>
      </dsp:txXfrm>
    </dsp:sp>
    <dsp:sp modelId="{E1B8537A-5EE5-4AFE-A498-ABDE859D02FA}">
      <dsp:nvSpPr>
        <dsp:cNvPr id="0" name=""/>
        <dsp:cNvSpPr/>
      </dsp:nvSpPr>
      <dsp:spPr>
        <a:xfrm>
          <a:off x="5124086" y="469737"/>
          <a:ext cx="2372171" cy="2846605"/>
        </a:xfrm>
        <a:prstGeom prst="rect">
          <a:avLst/>
        </a:prstGeom>
        <a:solidFill>
          <a:schemeClr val="accent2">
            <a:hueOff val="-887883"/>
            <a:satOff val="-391"/>
            <a:lumOff val="1046"/>
            <a:alphaOff val="0"/>
          </a:schemeClr>
        </a:solidFill>
        <a:ln w="15875" cap="flat" cmpd="sng" algn="ctr">
          <a:solidFill>
            <a:schemeClr val="accent2">
              <a:hueOff val="-887883"/>
              <a:satOff val="-391"/>
              <a:lumOff val="104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318" tIns="0" rIns="234318" bIns="33020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Design a distribution network with solar PV systems integrated into it. </a:t>
          </a:r>
        </a:p>
      </dsp:txBody>
      <dsp:txXfrm>
        <a:off x="5124086" y="1608379"/>
        <a:ext cx="2372171" cy="1707963"/>
      </dsp:txXfrm>
    </dsp:sp>
    <dsp:sp modelId="{240AD2B2-AB56-412D-9F2D-ACA93EE2830A}">
      <dsp:nvSpPr>
        <dsp:cNvPr id="0" name=""/>
        <dsp:cNvSpPr/>
      </dsp:nvSpPr>
      <dsp:spPr>
        <a:xfrm>
          <a:off x="5124086" y="469737"/>
          <a:ext cx="2372171" cy="1138642"/>
        </a:xfrm>
        <a:prstGeom prst="rect">
          <a:avLst/>
        </a:prstGeom>
        <a:noFill/>
        <a:ln w="15875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318" tIns="165100" rIns="234318" bIns="165100" numCol="1" spcCol="1270" anchor="ctr" anchorCtr="0">
          <a:noAutofit/>
        </a:bodyPr>
        <a:lstStyle/>
        <a:p>
          <a:pPr marL="0" lvl="0" indent="0" algn="l" defTabSz="2755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200" kern="1200"/>
            <a:t>03</a:t>
          </a:r>
        </a:p>
      </dsp:txBody>
      <dsp:txXfrm>
        <a:off x="5124086" y="469737"/>
        <a:ext cx="2372171" cy="1138642"/>
      </dsp:txXfrm>
    </dsp:sp>
    <dsp:sp modelId="{75EE2E0F-2C45-4B74-8A05-D9190AACBC1D}">
      <dsp:nvSpPr>
        <dsp:cNvPr id="0" name=""/>
        <dsp:cNvSpPr/>
      </dsp:nvSpPr>
      <dsp:spPr>
        <a:xfrm>
          <a:off x="7686032" y="469737"/>
          <a:ext cx="2372171" cy="2846605"/>
        </a:xfrm>
        <a:prstGeom prst="rect">
          <a:avLst/>
        </a:prstGeom>
        <a:solidFill>
          <a:schemeClr val="accent2">
            <a:hueOff val="-1331824"/>
            <a:satOff val="-586"/>
            <a:lumOff val="1569"/>
            <a:alphaOff val="0"/>
          </a:schemeClr>
        </a:solidFill>
        <a:ln w="15875" cap="flat" cmpd="sng" algn="ctr">
          <a:solidFill>
            <a:schemeClr val="accent2">
              <a:hueOff val="-1331824"/>
              <a:satOff val="-586"/>
              <a:lumOff val="156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318" tIns="0" rIns="234318" bIns="33020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Develop a criterion for investigating the power quality deviation</a:t>
          </a:r>
        </a:p>
      </dsp:txBody>
      <dsp:txXfrm>
        <a:off x="7686032" y="1608379"/>
        <a:ext cx="2372171" cy="1707963"/>
      </dsp:txXfrm>
    </dsp:sp>
    <dsp:sp modelId="{48810CA7-8944-44DD-872F-01A9CF9511AB}">
      <dsp:nvSpPr>
        <dsp:cNvPr id="0" name=""/>
        <dsp:cNvSpPr/>
      </dsp:nvSpPr>
      <dsp:spPr>
        <a:xfrm>
          <a:off x="7686032" y="469737"/>
          <a:ext cx="2372171" cy="1138642"/>
        </a:xfrm>
        <a:prstGeom prst="rect">
          <a:avLst/>
        </a:prstGeom>
        <a:noFill/>
        <a:ln w="15875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318" tIns="165100" rIns="234318" bIns="165100" numCol="1" spcCol="1270" anchor="ctr" anchorCtr="0">
          <a:noAutofit/>
        </a:bodyPr>
        <a:lstStyle/>
        <a:p>
          <a:pPr marL="0" lvl="0" indent="0" algn="l" defTabSz="2755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200" kern="1200"/>
            <a:t>04</a:t>
          </a:r>
        </a:p>
      </dsp:txBody>
      <dsp:txXfrm>
        <a:off x="7686032" y="469737"/>
        <a:ext cx="2372171" cy="113864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05F423-B12E-42A7-BE92-77C79CFE7BE4}">
      <dsp:nvSpPr>
        <dsp:cNvPr id="0" name=""/>
        <dsp:cNvSpPr/>
      </dsp:nvSpPr>
      <dsp:spPr>
        <a:xfrm>
          <a:off x="0" y="52956"/>
          <a:ext cx="6797675" cy="13104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3500" kern="1200"/>
            <a:t>Case 1 (Base): Medium loads, without PV integration</a:t>
          </a:r>
          <a:endParaRPr lang="en-US" sz="3500" kern="1200"/>
        </a:p>
      </dsp:txBody>
      <dsp:txXfrm>
        <a:off x="63968" y="116924"/>
        <a:ext cx="6669739" cy="1182464"/>
      </dsp:txXfrm>
    </dsp:sp>
    <dsp:sp modelId="{237CD378-829C-46E4-9209-9A14C0E47B69}">
      <dsp:nvSpPr>
        <dsp:cNvPr id="0" name=""/>
        <dsp:cNvSpPr/>
      </dsp:nvSpPr>
      <dsp:spPr>
        <a:xfrm>
          <a:off x="0" y="1464156"/>
          <a:ext cx="6797675" cy="1310400"/>
        </a:xfrm>
        <a:prstGeom prst="roundRect">
          <a:avLst/>
        </a:prstGeom>
        <a:solidFill>
          <a:schemeClr val="accent2">
            <a:hueOff val="-443941"/>
            <a:satOff val="-195"/>
            <a:lumOff val="523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3500" kern="1200" dirty="0"/>
            <a:t>Case 2: Low loads, varying penetration levels</a:t>
          </a:r>
          <a:endParaRPr lang="en-US" sz="3500" kern="1200" dirty="0"/>
        </a:p>
      </dsp:txBody>
      <dsp:txXfrm>
        <a:off x="63968" y="1528124"/>
        <a:ext cx="6669739" cy="1182464"/>
      </dsp:txXfrm>
    </dsp:sp>
    <dsp:sp modelId="{A1A5D414-3498-448F-AB9F-5EB92CEF5A1E}">
      <dsp:nvSpPr>
        <dsp:cNvPr id="0" name=""/>
        <dsp:cNvSpPr/>
      </dsp:nvSpPr>
      <dsp:spPr>
        <a:xfrm>
          <a:off x="0" y="2875356"/>
          <a:ext cx="6797675" cy="1310400"/>
        </a:xfrm>
        <a:prstGeom prst="roundRect">
          <a:avLst/>
        </a:prstGeom>
        <a:solidFill>
          <a:schemeClr val="accent2">
            <a:hueOff val="-887883"/>
            <a:satOff val="-391"/>
            <a:lumOff val="1046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3500" kern="1200" dirty="0"/>
            <a:t>Case 3: Medium loads, varying penetration levels</a:t>
          </a:r>
          <a:endParaRPr lang="en-US" sz="3500" kern="1200" dirty="0"/>
        </a:p>
      </dsp:txBody>
      <dsp:txXfrm>
        <a:off x="63968" y="2939324"/>
        <a:ext cx="6669739" cy="1182464"/>
      </dsp:txXfrm>
    </dsp:sp>
    <dsp:sp modelId="{AF0E7330-6E10-412C-AB57-B5C0BDCDF1C3}">
      <dsp:nvSpPr>
        <dsp:cNvPr id="0" name=""/>
        <dsp:cNvSpPr/>
      </dsp:nvSpPr>
      <dsp:spPr>
        <a:xfrm>
          <a:off x="0" y="4286556"/>
          <a:ext cx="6797675" cy="1310400"/>
        </a:xfrm>
        <a:prstGeom prst="roundRect">
          <a:avLst/>
        </a:prstGeom>
        <a:solidFill>
          <a:schemeClr val="accent2">
            <a:hueOff val="-1331824"/>
            <a:satOff val="-586"/>
            <a:lumOff val="1569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3500" kern="1200" dirty="0"/>
            <a:t>Case 4: High loads, varying penetration levels</a:t>
          </a:r>
          <a:endParaRPr lang="en-US" sz="3500" kern="1200" dirty="0"/>
        </a:p>
      </dsp:txBody>
      <dsp:txXfrm>
        <a:off x="63968" y="4350524"/>
        <a:ext cx="6669739" cy="118246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92723B-C6E8-40F6-9AB8-D1574C453BB0}">
      <dsp:nvSpPr>
        <dsp:cNvPr id="0" name=""/>
        <dsp:cNvSpPr/>
      </dsp:nvSpPr>
      <dsp:spPr>
        <a:xfrm>
          <a:off x="3405392" y="1303"/>
          <a:ext cx="3247615" cy="99052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3600" kern="1200" dirty="0"/>
            <a:t>Other types of DG systems </a:t>
          </a:r>
          <a:endParaRPr lang="en-US" sz="3600" kern="1200" dirty="0"/>
        </a:p>
      </dsp:txBody>
      <dsp:txXfrm>
        <a:off x="3405392" y="1303"/>
        <a:ext cx="3247615" cy="990522"/>
      </dsp:txXfrm>
    </dsp:sp>
    <dsp:sp modelId="{670BED35-2B74-47F6-AE48-B7EDA955FDF1}">
      <dsp:nvSpPr>
        <dsp:cNvPr id="0" name=""/>
        <dsp:cNvSpPr/>
      </dsp:nvSpPr>
      <dsp:spPr>
        <a:xfrm>
          <a:off x="3405392" y="1397778"/>
          <a:ext cx="3247615" cy="99052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3600" kern="1200"/>
            <a:t>Variation of the Grid Strength </a:t>
          </a:r>
          <a:endParaRPr lang="en-US" sz="3600" kern="1200"/>
        </a:p>
      </dsp:txBody>
      <dsp:txXfrm>
        <a:off x="3405392" y="1397778"/>
        <a:ext cx="3247615" cy="990522"/>
      </dsp:txXfrm>
    </dsp:sp>
    <dsp:sp modelId="{36195BBD-A61A-440E-BEF1-F8E6F737C55A}">
      <dsp:nvSpPr>
        <dsp:cNvPr id="0" name=""/>
        <dsp:cNvSpPr/>
      </dsp:nvSpPr>
      <dsp:spPr>
        <a:xfrm>
          <a:off x="3405392" y="2794253"/>
          <a:ext cx="3247615" cy="99052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3600" kern="1200"/>
            <a:t>Different points of PV integration</a:t>
          </a:r>
          <a:endParaRPr lang="en-US" sz="3600" kern="1200"/>
        </a:p>
      </dsp:txBody>
      <dsp:txXfrm>
        <a:off x="3405392" y="2794253"/>
        <a:ext cx="3247615" cy="99052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LinearBlockProcessNumbered">
  <dgm:title val="Linear Block Process Numbered"/>
  <dgm:desc val="Used to show a progression; a timeline; sequential steps in a task, process, or workflow; or to emphasize movement or direction. Automatic numbers have been introduced to show the steps of the process. Level 1 text and Level 2 text both appears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01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02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03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  <dgm:param type="parTxRTL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1">
            <a:buAutoNum type="arabicParenBoth"/>
          </dgm1611:buPr>
        </dgm1611:autoBuNodeInfo>
      </dgm1611:autoBuNodeInfoLst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60B26C-7573-4895-BCB2-FE509631422E}" type="datetimeFigureOut">
              <a:rPr lang="en-ZA" smtClean="0"/>
              <a:t>2022/11/14</a:t>
            </a:fld>
            <a:endParaRPr lang="en-Z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Z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C5ED20-41A2-46CE-9BEC-548BB5D96EF5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5638870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11/14/2022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04987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11/14/2022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57373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11/14/2022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82298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11/14/2022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4595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11/14/2022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70613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11/14/2022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53875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11/14/2022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06296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11/14/2022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28714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11/14/2022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42873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11/14/2022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08308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11/14/2022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40452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11/14/2022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4303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8" r:id="rId1"/>
    <p:sldLayoutId id="2147483759" r:id="rId2"/>
    <p:sldLayoutId id="2147483760" r:id="rId3"/>
    <p:sldLayoutId id="2147483761" r:id="rId4"/>
    <p:sldLayoutId id="2147483762" r:id="rId5"/>
    <p:sldLayoutId id="2147483756" r:id="rId6"/>
    <p:sldLayoutId id="2147483752" r:id="rId7"/>
    <p:sldLayoutId id="2147483753" r:id="rId8"/>
    <p:sldLayoutId id="2147483754" r:id="rId9"/>
    <p:sldLayoutId id="2147483755" r:id="rId10"/>
    <p:sldLayoutId id="2147483757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18">
            <a:extLst>
              <a:ext uri="{FF2B5EF4-FFF2-40B4-BE49-F238E27FC236}">
                <a16:creationId xmlns:a16="http://schemas.microsoft.com/office/drawing/2014/main" id="{0AF4F2BA-3C03-4E2C-8ABC-0949B61B3C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Solar panels in a field&#10;&#10;Description automatically generated with low confidence">
            <a:extLst>
              <a:ext uri="{FF2B5EF4-FFF2-40B4-BE49-F238E27FC236}">
                <a16:creationId xmlns:a16="http://schemas.microsoft.com/office/drawing/2014/main" id="{6995BCB2-510D-4CB7-4CE4-40BBCC14813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3116FF8-5487-DE13-2FE6-1AA671F254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6218" y="429768"/>
            <a:ext cx="10058400" cy="3566160"/>
          </a:xfrm>
        </p:spPr>
        <p:txBody>
          <a:bodyPr>
            <a:normAutofit/>
          </a:bodyPr>
          <a:lstStyle/>
          <a:p>
            <a:pPr algn="ctr"/>
            <a:r>
              <a:rPr lang="en-US" sz="5600" dirty="0">
                <a:solidFill>
                  <a:srgbClr val="FFFFFF"/>
                </a:solidFill>
              </a:rPr>
              <a:t>Investigating the Impact of Residential Solar PV System Integration on Power Quality in a Distribution Network</a:t>
            </a:r>
            <a:endParaRPr lang="en-ZA" sz="5600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4F85D2-B21E-377C-C1BC-A6AEA5A56C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>
            <a:normAutofit/>
          </a:bodyPr>
          <a:lstStyle/>
          <a:p>
            <a:pPr algn="ctr"/>
            <a:r>
              <a:rPr lang="en-ZA" dirty="0">
                <a:solidFill>
                  <a:srgbClr val="FFFFFF"/>
                </a:solidFill>
              </a:rPr>
              <a:t>Name: Crystal Jaftha</a:t>
            </a:r>
          </a:p>
          <a:p>
            <a:pPr algn="ctr"/>
            <a:r>
              <a:rPr lang="en-ZA" dirty="0">
                <a:solidFill>
                  <a:srgbClr val="FFFFFF"/>
                </a:solidFill>
              </a:rPr>
              <a:t>Supervisor: A/Prof. S. Chowdhury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07787ED-5EDC-4C54-AD87-55B60D0FE3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!!footer rectangle">
            <a:extLst>
              <a:ext uri="{FF2B5EF4-FFF2-40B4-BE49-F238E27FC236}">
                <a16:creationId xmlns:a16="http://schemas.microsoft.com/office/drawing/2014/main" id="{B40A8CA7-7D5A-43B0-A1A0-B558ECA9E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587623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2EF32A-9A90-EC3E-78C3-4D764B375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ZA" sz="6600" dirty="0">
                <a:solidFill>
                  <a:schemeClr val="bg1"/>
                </a:solidFill>
              </a:rPr>
              <a:t>Base Case Results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236DBE-C0C2-1E97-76F8-6C4533A463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ZA" dirty="0">
                <a:solidFill>
                  <a:schemeClr val="bg1"/>
                </a:solidFill>
              </a:rPr>
              <a:t>Voltage Profile</a:t>
            </a:r>
          </a:p>
        </p:txBody>
      </p:sp>
      <p:pic>
        <p:nvPicPr>
          <p:cNvPr id="8" name="Content Placeholder 7" descr="Chart, line chart&#10;&#10;Description automatically generated">
            <a:extLst>
              <a:ext uri="{FF2B5EF4-FFF2-40B4-BE49-F238E27FC236}">
                <a16:creationId xmlns:a16="http://schemas.microsoft.com/office/drawing/2014/main" id="{6767CCEC-996E-1125-46C0-2397DB070F8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320" y="2793682"/>
            <a:ext cx="4952760" cy="3398574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F4C63F-D4EB-EDB1-8BC9-5504CC78D43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ZA" dirty="0">
                <a:solidFill>
                  <a:schemeClr val="bg1"/>
                </a:solidFill>
              </a:rPr>
              <a:t>Frequency profile</a:t>
            </a:r>
          </a:p>
        </p:txBody>
      </p:sp>
      <p:pic>
        <p:nvPicPr>
          <p:cNvPr id="10" name="Content Placeholder 9" descr="Chart, line chart&#10;&#10;Description automatically generated">
            <a:extLst>
              <a:ext uri="{FF2B5EF4-FFF2-40B4-BE49-F238E27FC236}">
                <a16:creationId xmlns:a16="http://schemas.microsoft.com/office/drawing/2014/main" id="{E4EC2FDC-B7F1-0DAE-4147-2EC82971A5B7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5944" y="2793682"/>
            <a:ext cx="4804674" cy="3398574"/>
          </a:xfrm>
        </p:spPr>
      </p:pic>
    </p:spTree>
    <p:extLst>
      <p:ext uri="{BB962C8B-B14F-4D97-AF65-F5344CB8AC3E}">
        <p14:creationId xmlns:p14="http://schemas.microsoft.com/office/powerpoint/2010/main" val="3260377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3144451-BDEE-0EDA-486D-EA43BE050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ZA" sz="5400" dirty="0"/>
              <a:t>Voltage Results </a:t>
            </a:r>
          </a:p>
        </p:txBody>
      </p:sp>
      <p:pic>
        <p:nvPicPr>
          <p:cNvPr id="8" name="Content Placeholder 7" descr="Chart&#10;&#10;Description automatically generated">
            <a:extLst>
              <a:ext uri="{FF2B5EF4-FFF2-40B4-BE49-F238E27FC236}">
                <a16:creationId xmlns:a16="http://schemas.microsoft.com/office/drawing/2014/main" id="{306A4E12-345E-90D4-17A8-898932CE38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7893" y="850228"/>
            <a:ext cx="7291387" cy="5157544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61D5CE1-922F-1020-E679-5C4B6992335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dirty="0"/>
              <a:t>LV distribution network affected more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/>
              <a:t>Lowest </a:t>
            </a:r>
            <a:r>
              <a:rPr lang="en-ZA" dirty="0"/>
              <a:t>deviations for Case 3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dirty="0"/>
              <a:t>Deviation increases with penetration levels</a:t>
            </a:r>
          </a:p>
        </p:txBody>
      </p:sp>
    </p:spTree>
    <p:extLst>
      <p:ext uri="{BB962C8B-B14F-4D97-AF65-F5344CB8AC3E}">
        <p14:creationId xmlns:p14="http://schemas.microsoft.com/office/powerpoint/2010/main" val="20281894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780A9CD-364E-5460-4ACD-9CCFB1909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ZA" sz="4800" dirty="0"/>
              <a:t>Frequency Results</a:t>
            </a:r>
          </a:p>
        </p:txBody>
      </p:sp>
      <p:pic>
        <p:nvPicPr>
          <p:cNvPr id="8" name="Content Placeholder 7" descr="Chart&#10;&#10;Description automatically generated">
            <a:extLst>
              <a:ext uri="{FF2B5EF4-FFF2-40B4-BE49-F238E27FC236}">
                <a16:creationId xmlns:a16="http://schemas.microsoft.com/office/drawing/2014/main" id="{3C591692-32CC-3A50-9EB3-6CC6C475ED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794" y="786383"/>
            <a:ext cx="7295606" cy="5160528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6BAD53B-72BD-4235-8E84-64479019E57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dirty="0"/>
              <a:t>Consistent deviation for all cases</a:t>
            </a:r>
          </a:p>
          <a:p>
            <a:endParaRPr lang="en-ZA" dirty="0"/>
          </a:p>
          <a:p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807944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B4D0E555-16F6-44D0-BF56-AF5FF5BDE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117041D-1A7B-4ECA-AB68-3CFDB6726B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6220" y="0"/>
            <a:ext cx="4641314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5887DA2-2DD4-5EB3-34CB-887148803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869" y="640080"/>
            <a:ext cx="3659246" cy="286269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700" dirty="0">
                <a:solidFill>
                  <a:srgbClr val="FFFFFF"/>
                </a:solidFill>
                <a:effectLst/>
              </a:rPr>
              <a:t>SA Renewable Energy Grid Codes for DG Integration</a:t>
            </a:r>
            <a:endParaRPr lang="en-US" sz="3700" dirty="0">
              <a:solidFill>
                <a:srgbClr val="FFFFFF"/>
              </a:solidFill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BCD2462-4C1E-401A-AC2D-F799A138B2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3852" y="3663649"/>
            <a:ext cx="3383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74A2D2B-3A9A-A95D-2E61-EFB1AC04EF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4285507"/>
              </p:ext>
            </p:extLst>
          </p:nvPr>
        </p:nvGraphicFramePr>
        <p:xfrm>
          <a:off x="5720080" y="650240"/>
          <a:ext cx="5417246" cy="5567683"/>
        </p:xfrm>
        <a:graphic>
          <a:graphicData uri="http://schemas.openxmlformats.org/drawingml/2006/table">
            <a:tbl>
              <a:tblPr firstRow="1" firstCol="1" bandRow="1">
                <a:noFill/>
                <a:tableStyleId>{5C22544A-7EE6-4342-B048-85BDC9FD1C3A}</a:tableStyleId>
              </a:tblPr>
              <a:tblGrid>
                <a:gridCol w="1723168">
                  <a:extLst>
                    <a:ext uri="{9D8B030D-6E8A-4147-A177-3AD203B41FA5}">
                      <a16:colId xmlns:a16="http://schemas.microsoft.com/office/drawing/2014/main" val="2654413443"/>
                    </a:ext>
                  </a:extLst>
                </a:gridCol>
                <a:gridCol w="1808329">
                  <a:extLst>
                    <a:ext uri="{9D8B030D-6E8A-4147-A177-3AD203B41FA5}">
                      <a16:colId xmlns:a16="http://schemas.microsoft.com/office/drawing/2014/main" val="296603372"/>
                    </a:ext>
                  </a:extLst>
                </a:gridCol>
                <a:gridCol w="1885749">
                  <a:extLst>
                    <a:ext uri="{9D8B030D-6E8A-4147-A177-3AD203B41FA5}">
                      <a16:colId xmlns:a16="http://schemas.microsoft.com/office/drawing/2014/main" val="3071974355"/>
                    </a:ext>
                  </a:extLst>
                </a:gridCol>
              </a:tblGrid>
              <a:tr h="118661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ZA" sz="2600" b="1" cap="none" spc="0" dirty="0">
                          <a:solidFill>
                            <a:schemeClr val="tx1"/>
                          </a:solidFill>
                          <a:effectLst/>
                        </a:rPr>
                        <a:t>Nominal (Un)(kV)</a:t>
                      </a:r>
                      <a:endParaRPr lang="en-ZA" sz="2600" b="1" cap="none" spc="0" dirty="0"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4381" marR="111836" marT="29823" marB="22367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ZA" sz="2600" b="1" cap="none" spc="0">
                          <a:solidFill>
                            <a:schemeClr val="tx1"/>
                          </a:solidFill>
                          <a:effectLst/>
                        </a:rPr>
                        <a:t>U</a:t>
                      </a:r>
                      <a:r>
                        <a:rPr lang="en-ZA" sz="2600" b="1" cap="none" spc="0" baseline="-25000">
                          <a:solidFill>
                            <a:schemeClr val="tx1"/>
                          </a:solidFill>
                          <a:effectLst/>
                        </a:rPr>
                        <a:t>min </a:t>
                      </a:r>
                      <a:r>
                        <a:rPr lang="en-ZA" sz="2600" b="1" cap="none" spc="0">
                          <a:solidFill>
                            <a:schemeClr val="tx1"/>
                          </a:solidFill>
                          <a:effectLst/>
                        </a:rPr>
                        <a:t>(p.u)</a:t>
                      </a:r>
                      <a:endParaRPr lang="en-ZA" sz="2600" b="1" cap="none" spc="0"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4381" marR="111836" marT="29823" marB="223673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ZA" sz="2600" b="1" cap="none" spc="0">
                          <a:solidFill>
                            <a:schemeClr val="tx1"/>
                          </a:solidFill>
                          <a:effectLst/>
                        </a:rPr>
                        <a:t>U</a:t>
                      </a:r>
                      <a:r>
                        <a:rPr lang="en-ZA" sz="2600" b="1" cap="none" spc="0" baseline="-25000">
                          <a:solidFill>
                            <a:schemeClr val="tx1"/>
                          </a:solidFill>
                          <a:effectLst/>
                        </a:rPr>
                        <a:t>max</a:t>
                      </a:r>
                      <a:r>
                        <a:rPr lang="en-ZA" sz="2600" b="1" cap="none" spc="0">
                          <a:solidFill>
                            <a:schemeClr val="tx1"/>
                          </a:solidFill>
                          <a:effectLst/>
                        </a:rPr>
                        <a:t> (p.u)</a:t>
                      </a:r>
                      <a:endParaRPr lang="en-ZA" sz="2600" b="1" cap="none" spc="0"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4381" marR="111836" marT="29823" marB="223673" anchor="b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0394478"/>
                  </a:ext>
                </a:extLst>
              </a:tr>
              <a:tr h="62586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ZA" sz="2000" b="1" cap="none" spc="0">
                          <a:solidFill>
                            <a:schemeClr val="tx1"/>
                          </a:solidFill>
                          <a:effectLst/>
                        </a:rPr>
                        <a:t>132</a:t>
                      </a:r>
                      <a:endParaRPr lang="en-ZA" sz="2000" b="1" cap="none" spc="0"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4381" marR="111836" marT="29823" marB="22367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9525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ZA" sz="2000" cap="none" spc="0">
                          <a:solidFill>
                            <a:schemeClr val="tx1"/>
                          </a:solidFill>
                          <a:effectLst/>
                        </a:rPr>
                        <a:t>0.9</a:t>
                      </a:r>
                      <a:endParaRPr lang="en-ZA" sz="2000" cap="none" spc="0"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4381" marR="111836" marT="29823" marB="223673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9525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ZA" sz="2000" cap="none" spc="0">
                          <a:solidFill>
                            <a:schemeClr val="tx1"/>
                          </a:solidFill>
                          <a:effectLst/>
                        </a:rPr>
                        <a:t>1.0985</a:t>
                      </a:r>
                      <a:endParaRPr lang="en-ZA" sz="2000" cap="none" spc="0"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4381" marR="111836" marT="29823" marB="223673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9525" cap="flat" cmpd="sng" algn="ctr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6721569"/>
                  </a:ext>
                </a:extLst>
              </a:tr>
              <a:tr h="62586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ZA" sz="2000" b="1" cap="none" spc="0">
                          <a:solidFill>
                            <a:schemeClr val="tx1"/>
                          </a:solidFill>
                          <a:effectLst/>
                        </a:rPr>
                        <a:t>88</a:t>
                      </a:r>
                      <a:endParaRPr lang="en-ZA" sz="2000" b="1" cap="none" spc="0"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4381" marR="111836" marT="29823" marB="22367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ZA" sz="2000" cap="none" spc="0">
                          <a:solidFill>
                            <a:schemeClr val="tx1"/>
                          </a:solidFill>
                          <a:effectLst/>
                        </a:rPr>
                        <a:t>0.9</a:t>
                      </a:r>
                      <a:endParaRPr lang="en-ZA" sz="2000" cap="none" spc="0"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4381" marR="111836" marT="29823" marB="223673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ZA" sz="2000" cap="none" spc="0">
                          <a:solidFill>
                            <a:schemeClr val="tx1"/>
                          </a:solidFill>
                          <a:effectLst/>
                        </a:rPr>
                        <a:t>1.0985</a:t>
                      </a:r>
                      <a:endParaRPr lang="en-ZA" sz="2000" cap="none" spc="0"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4381" marR="111836" marT="29823" marB="223673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8734884"/>
                  </a:ext>
                </a:extLst>
              </a:tr>
              <a:tr h="62586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ZA" sz="2000" b="1" cap="none" spc="0" dirty="0">
                          <a:solidFill>
                            <a:schemeClr val="tx1"/>
                          </a:solidFill>
                          <a:effectLst/>
                        </a:rPr>
                        <a:t>66</a:t>
                      </a:r>
                      <a:endParaRPr lang="en-ZA" sz="2000" b="1" cap="none" spc="0" dirty="0"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4381" marR="111836" marT="29823" marB="22367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ZA" sz="2000" cap="none" spc="0" dirty="0">
                          <a:solidFill>
                            <a:schemeClr val="tx1"/>
                          </a:solidFill>
                          <a:effectLst/>
                        </a:rPr>
                        <a:t>0.9</a:t>
                      </a:r>
                      <a:endParaRPr lang="en-ZA" sz="2000" cap="none" spc="0" dirty="0"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4381" marR="111836" marT="29823" marB="223673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ZA" sz="2000" cap="none" spc="0" dirty="0">
                          <a:solidFill>
                            <a:schemeClr val="tx1"/>
                          </a:solidFill>
                          <a:effectLst/>
                        </a:rPr>
                        <a:t>1.0985</a:t>
                      </a:r>
                      <a:endParaRPr lang="en-ZA" sz="2000" cap="none" spc="0" dirty="0"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4381" marR="111836" marT="29823" marB="223673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1026776"/>
                  </a:ext>
                </a:extLst>
              </a:tr>
              <a:tr h="62586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ZA" sz="2000" b="1" cap="none" spc="0">
                          <a:solidFill>
                            <a:schemeClr val="tx1"/>
                          </a:solidFill>
                          <a:effectLst/>
                        </a:rPr>
                        <a:t>44</a:t>
                      </a:r>
                      <a:endParaRPr lang="en-ZA" sz="2000" b="1" cap="none" spc="0"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4381" marR="111836" marT="29823" marB="22367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ZA" sz="2000" cap="none" spc="0">
                          <a:solidFill>
                            <a:schemeClr val="tx1"/>
                          </a:solidFill>
                          <a:effectLst/>
                        </a:rPr>
                        <a:t>0.9</a:t>
                      </a:r>
                      <a:endParaRPr lang="en-ZA" sz="2000" cap="none" spc="0"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4381" marR="111836" marT="29823" marB="223673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ZA" sz="2000" cap="none" spc="0">
                          <a:solidFill>
                            <a:schemeClr val="tx1"/>
                          </a:solidFill>
                          <a:effectLst/>
                        </a:rPr>
                        <a:t>1.0800</a:t>
                      </a:r>
                      <a:endParaRPr lang="en-ZA" sz="2000" cap="none" spc="0"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4381" marR="111836" marT="29823" marB="223673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624745"/>
                  </a:ext>
                </a:extLst>
              </a:tr>
              <a:tr h="62586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ZA" sz="2000" b="1" cap="none" spc="0">
                          <a:solidFill>
                            <a:schemeClr val="tx1"/>
                          </a:solidFill>
                          <a:effectLst/>
                        </a:rPr>
                        <a:t>33</a:t>
                      </a:r>
                      <a:endParaRPr lang="en-ZA" sz="2000" b="1" cap="none" spc="0"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4381" marR="111836" marT="29823" marB="22367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ZA" sz="2000" cap="none" spc="0" dirty="0">
                          <a:solidFill>
                            <a:schemeClr val="tx1"/>
                          </a:solidFill>
                          <a:effectLst/>
                        </a:rPr>
                        <a:t>0.9</a:t>
                      </a:r>
                      <a:endParaRPr lang="en-ZA" sz="2000" cap="none" spc="0" dirty="0"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4381" marR="111836" marT="29823" marB="223673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ZA" sz="2000" cap="none" spc="0">
                          <a:solidFill>
                            <a:schemeClr val="tx1"/>
                          </a:solidFill>
                          <a:effectLst/>
                        </a:rPr>
                        <a:t>1.0800</a:t>
                      </a:r>
                      <a:endParaRPr lang="en-ZA" sz="2000" cap="none" spc="0"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4381" marR="111836" marT="29823" marB="223673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9007638"/>
                  </a:ext>
                </a:extLst>
              </a:tr>
              <a:tr h="62586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ZA" sz="2000" b="1" cap="none" spc="0">
                          <a:solidFill>
                            <a:schemeClr val="tx1"/>
                          </a:solidFill>
                          <a:effectLst/>
                        </a:rPr>
                        <a:t>22</a:t>
                      </a:r>
                      <a:endParaRPr lang="en-ZA" sz="2000" b="1" cap="none" spc="0"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4381" marR="111836" marT="29823" marB="22367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ZA" sz="2000" cap="none" spc="0">
                          <a:solidFill>
                            <a:schemeClr val="tx1"/>
                          </a:solidFill>
                          <a:effectLst/>
                        </a:rPr>
                        <a:t>0.9</a:t>
                      </a:r>
                      <a:endParaRPr lang="en-ZA" sz="2000" cap="none" spc="0"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4381" marR="111836" marT="29823" marB="223673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ZA" sz="2000" cap="none" spc="0">
                          <a:solidFill>
                            <a:schemeClr val="tx1"/>
                          </a:solidFill>
                          <a:effectLst/>
                        </a:rPr>
                        <a:t>1.0800</a:t>
                      </a:r>
                      <a:endParaRPr lang="en-ZA" sz="2000" cap="none" spc="0"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4381" marR="111836" marT="29823" marB="223673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2594353"/>
                  </a:ext>
                </a:extLst>
              </a:tr>
              <a:tr h="62586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ZA" sz="2000" b="1" cap="none" spc="0" dirty="0">
                          <a:solidFill>
                            <a:schemeClr val="tx1"/>
                          </a:solidFill>
                          <a:effectLst/>
                        </a:rPr>
                        <a:t>11</a:t>
                      </a:r>
                      <a:endParaRPr lang="en-ZA" sz="2000" b="1" cap="none" spc="0" dirty="0"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4381" marR="111836" marT="29823" marB="22367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ZA" sz="2000" cap="none" spc="0" dirty="0">
                          <a:solidFill>
                            <a:schemeClr val="tx1"/>
                          </a:solidFill>
                          <a:effectLst/>
                        </a:rPr>
                        <a:t>0.9</a:t>
                      </a:r>
                      <a:endParaRPr lang="en-ZA" sz="2000" cap="none" spc="0" dirty="0"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4381" marR="111836" marT="29823" marB="223673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ZA" sz="2000" cap="none" spc="0" dirty="0">
                          <a:solidFill>
                            <a:schemeClr val="tx1"/>
                          </a:solidFill>
                          <a:effectLst/>
                        </a:rPr>
                        <a:t>1.0800</a:t>
                      </a:r>
                      <a:endParaRPr lang="en-ZA" sz="2000" cap="none" spc="0" dirty="0"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4381" marR="111836" marT="29823" marB="223673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3219687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B0098BD-5B1D-046C-2386-8232FF8AC9A8}"/>
              </a:ext>
            </a:extLst>
          </p:cNvPr>
          <p:cNvSpPr txBox="1"/>
          <p:nvPr/>
        </p:nvSpPr>
        <p:spPr>
          <a:xfrm>
            <a:off x="560725" y="4225022"/>
            <a:ext cx="28725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Voltage magnitudes complied for all cases</a:t>
            </a:r>
          </a:p>
        </p:txBody>
      </p:sp>
    </p:spTree>
    <p:extLst>
      <p:ext uri="{BB962C8B-B14F-4D97-AF65-F5344CB8AC3E}">
        <p14:creationId xmlns:p14="http://schemas.microsoft.com/office/powerpoint/2010/main" val="3126442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7924CF-6749-B501-D5DA-F4865B14C4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8800" dirty="0">
                <a:solidFill>
                  <a:srgbClr val="FFFFFF"/>
                </a:solidFill>
              </a:rPr>
              <a:t>Conclusions</a:t>
            </a:r>
            <a:endParaRPr lang="en-US" sz="4800" dirty="0">
              <a:solidFill>
                <a:srgbClr val="FFFFFF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2AF451-4D40-CAE1-2B71-50ABF24AF22C}"/>
              </a:ext>
            </a:extLst>
          </p:cNvPr>
          <p:cNvSpPr txBox="1"/>
          <p:nvPr/>
        </p:nvSpPr>
        <p:spPr>
          <a:xfrm>
            <a:off x="1096963" y="2675694"/>
            <a:ext cx="10058400" cy="3193294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>
              <a:spcAft>
                <a:spcPts val="600"/>
              </a:spcAft>
              <a:buFont typeface="Calibri" panose="020F0502020204030204" pitchFamily="34" charset="0"/>
            </a:pPr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Power quality is impacted by:</a:t>
            </a:r>
          </a:p>
          <a:p>
            <a:pPr marL="285750" indent="-285750">
              <a:spcAft>
                <a:spcPts val="600"/>
              </a:spcAft>
              <a:buFont typeface="Calibri" panose="020F0502020204030204" pitchFamily="34" charset="0"/>
              <a:buChar char="•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Distribution level voltages</a:t>
            </a:r>
          </a:p>
          <a:p>
            <a:pPr marL="285750" indent="-285750">
              <a:spcAft>
                <a:spcPts val="600"/>
              </a:spcAft>
              <a:buFont typeface="Calibri" panose="020F0502020204030204" pitchFamily="34" charset="0"/>
              <a:buChar char="•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Varying penetration levels</a:t>
            </a:r>
          </a:p>
          <a:p>
            <a:pPr marL="285750" indent="-285750">
              <a:spcAft>
                <a:spcPts val="600"/>
              </a:spcAft>
              <a:buFont typeface="Calibri" panose="020F0502020204030204" pitchFamily="34" charset="0"/>
              <a:buChar char="•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Load variation 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59CEC61-F44B-43B3-B40F-AE38C5AF1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4018285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6000"/>
                <a:shade val="99000"/>
                <a:satMod val="140000"/>
              </a:schemeClr>
            </a:gs>
            <a:gs pos="65000">
              <a:schemeClr val="bg1">
                <a:tint val="100000"/>
                <a:shade val="80000"/>
                <a:satMod val="130000"/>
              </a:schemeClr>
            </a:gs>
            <a:gs pos="100000">
              <a:schemeClr val="bg1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8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7" name="Straight Connector 10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8" name="Rectangle 12">
            <a:extLst>
              <a:ext uri="{FF2B5EF4-FFF2-40B4-BE49-F238E27FC236}">
                <a16:creationId xmlns:a16="http://schemas.microsoft.com/office/drawing/2014/main" id="{0F6F1E82-F603-49E4-9641-09EEA984A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4C844D-FC31-432B-23FC-1C6FEADE58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dirty="0"/>
              <a:t>Recommendations for Future Work</a:t>
            </a:r>
          </a:p>
        </p:txBody>
      </p:sp>
      <p:cxnSp>
        <p:nvCxnSpPr>
          <p:cNvPr id="10" name="Straight Connector 14">
            <a:extLst>
              <a:ext uri="{FF2B5EF4-FFF2-40B4-BE49-F238E27FC236}">
                <a16:creationId xmlns:a16="http://schemas.microsoft.com/office/drawing/2014/main" id="{C81CFD00-FC30-4AFB-A61F-3127B2C90F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6">
            <a:extLst>
              <a:ext uri="{FF2B5EF4-FFF2-40B4-BE49-F238E27FC236}">
                <a16:creationId xmlns:a16="http://schemas.microsoft.com/office/drawing/2014/main" id="{9D1595AB-90F6-488F-B5E3-F8CFCC8FAA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14" name="TextBox 2">
            <a:extLst>
              <a:ext uri="{FF2B5EF4-FFF2-40B4-BE49-F238E27FC236}">
                <a16:creationId xmlns:a16="http://schemas.microsoft.com/office/drawing/2014/main" id="{F655A58C-173F-A641-37A4-E12921FA8CF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7359868"/>
              </p:ext>
            </p:extLst>
          </p:nvPr>
        </p:nvGraphicFramePr>
        <p:xfrm>
          <a:off x="1096963" y="2098515"/>
          <a:ext cx="10058400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295755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B4D0E555-16F6-44D0-BF56-AF5FF5BDE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117041D-1A7B-4ECA-AB68-3CFDB6726B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6220" y="0"/>
            <a:ext cx="4641314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671EE9C-AD0B-AEE4-AB12-1CC2347D4E95}"/>
              </a:ext>
            </a:extLst>
          </p:cNvPr>
          <p:cNvSpPr txBox="1"/>
          <p:nvPr/>
        </p:nvSpPr>
        <p:spPr>
          <a:xfrm>
            <a:off x="435869" y="640080"/>
            <a:ext cx="3659246" cy="28626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spc="-5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Thank You 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BCD2462-4C1E-401A-AC2D-F799A138B2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3852" y="3663649"/>
            <a:ext cx="3383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Graphic 5" descr="Smiling Face with No Fill">
            <a:extLst>
              <a:ext uri="{FF2B5EF4-FFF2-40B4-BE49-F238E27FC236}">
                <a16:creationId xmlns:a16="http://schemas.microsoft.com/office/drawing/2014/main" id="{52371606-5886-1347-1302-C94D797B3D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31248" y="640080"/>
            <a:ext cx="5577840" cy="557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4543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6000"/>
                <a:shade val="99000"/>
                <a:satMod val="140000"/>
              </a:schemeClr>
            </a:gs>
            <a:gs pos="65000">
              <a:schemeClr val="bg1">
                <a:tint val="100000"/>
                <a:shade val="80000"/>
                <a:satMod val="130000"/>
              </a:schemeClr>
            </a:gs>
            <a:gs pos="100000">
              <a:schemeClr val="bg1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F6F1E82-F603-49E4-9641-09EEA984A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DF0604-8112-A429-5BB3-70A13C2955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pPr algn="ctr"/>
            <a:r>
              <a:rPr lang="en-ZA" sz="8800" dirty="0"/>
              <a:t>Objectives 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81CFD00-FC30-4AFB-A61F-3127B2C90F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9D1595AB-90F6-488F-B5E3-F8CFCC8FAA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B32C36C-F90F-68E0-8B58-022F9C22E0D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4381112"/>
              </p:ext>
            </p:extLst>
          </p:nvPr>
        </p:nvGraphicFramePr>
        <p:xfrm>
          <a:off x="1096963" y="2098515"/>
          <a:ext cx="10058400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429796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12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57" name="Straight Connector 14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16">
            <a:extLst>
              <a:ext uri="{FF2B5EF4-FFF2-40B4-BE49-F238E27FC236}">
                <a16:creationId xmlns:a16="http://schemas.microsoft.com/office/drawing/2014/main" id="{E844E128-FF69-4E9F-8327-6B504B3C5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" y="0"/>
            <a:ext cx="12191985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19A4CA-9F57-0B45-185C-F73E794317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516835"/>
            <a:ext cx="5977937" cy="166650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>
                <a:solidFill>
                  <a:schemeClr val="tx1"/>
                </a:solidFill>
              </a:rPr>
              <a:t>Photovoltaic Cells</a:t>
            </a:r>
          </a:p>
        </p:txBody>
      </p:sp>
      <p:cxnSp>
        <p:nvCxnSpPr>
          <p:cNvPr id="59" name="Straight Connector 18">
            <a:extLst>
              <a:ext uri="{FF2B5EF4-FFF2-40B4-BE49-F238E27FC236}">
                <a16:creationId xmlns:a16="http://schemas.microsoft.com/office/drawing/2014/main" id="{055CEADF-09EA-423C-8C45-F94AF44D5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15896" y="2353592"/>
            <a:ext cx="530352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053A8D-DBCD-26B3-8632-3D819071C2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97279" y="2546224"/>
            <a:ext cx="5977938" cy="3380014"/>
          </a:xfrm>
        </p:spPr>
        <p:txBody>
          <a:bodyPr vert="horz" lIns="0" tIns="45720" rIns="0" bIns="45720" rtlCol="0">
            <a:normAutofit/>
          </a:bodyPr>
          <a:lstStyle/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  <a:effectLst/>
              </a:rPr>
              <a:t>Converts solar radiation into electricity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Renewable energy source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Challenges arise when integrated into distribution networks</a:t>
            </a:r>
          </a:p>
        </p:txBody>
      </p:sp>
      <p:pic>
        <p:nvPicPr>
          <p:cNvPr id="6" name="Content Placeholder 5" descr="Diagram&#10;&#10;Description automatically generated">
            <a:extLst>
              <a:ext uri="{FF2B5EF4-FFF2-40B4-BE49-F238E27FC236}">
                <a16:creationId xmlns:a16="http://schemas.microsoft.com/office/drawing/2014/main" id="{4A5F709F-B4AD-70A6-6006-489D4DDA34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1900" y="798097"/>
            <a:ext cx="3930805" cy="2315405"/>
          </a:xfrm>
          <a:prstGeom prst="rect">
            <a:avLst/>
          </a:prstGeom>
        </p:spPr>
      </p:pic>
      <p:pic>
        <p:nvPicPr>
          <p:cNvPr id="8" name="Picture 7" descr="A picture containing sky, outdoor, railroad&#10;&#10;Description automatically generated">
            <a:extLst>
              <a:ext uri="{FF2B5EF4-FFF2-40B4-BE49-F238E27FC236}">
                <a16:creationId xmlns:a16="http://schemas.microsoft.com/office/drawing/2014/main" id="{B95E8DC1-41A4-297C-C5A7-C8DD7B4206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1905" y="3860957"/>
            <a:ext cx="3936614" cy="2102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1707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0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1" name="Straight Connector 12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14">
            <a:extLst>
              <a:ext uri="{FF2B5EF4-FFF2-40B4-BE49-F238E27FC236}">
                <a16:creationId xmlns:a16="http://schemas.microsoft.com/office/drawing/2014/main" id="{E844E128-FF69-4E9F-8327-6B504B3C5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" y="0"/>
            <a:ext cx="1219198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B50ACE-A0EF-339A-694D-22A852B87A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687091"/>
            <a:ext cx="3448259" cy="1666501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</a:rPr>
              <a:t>Power Quality Issues in a Distribution Network </a:t>
            </a:r>
          </a:p>
        </p:txBody>
      </p:sp>
      <p:cxnSp>
        <p:nvCxnSpPr>
          <p:cNvPr id="23" name="Straight Connector 16">
            <a:extLst>
              <a:ext uri="{FF2B5EF4-FFF2-40B4-BE49-F238E27FC236}">
                <a16:creationId xmlns:a16="http://schemas.microsoft.com/office/drawing/2014/main" id="{055CEADF-09EA-423C-8C45-F94AF44D5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3686" y="2353592"/>
            <a:ext cx="329184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86F1D496-11A6-3DD4-4CA3-E9BDAA54A0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3467" y="2916820"/>
            <a:ext cx="3448259" cy="2972151"/>
          </a:xfrm>
        </p:spPr>
        <p:txBody>
          <a:bodyPr vert="horz" lIns="0" tIns="45720" rIns="0" bIns="45720" rtlCol="0"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FFFFFF"/>
                </a:solidFill>
              </a:rPr>
              <a:t>Overvoltage 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FFFFFF"/>
                </a:solidFill>
              </a:rPr>
              <a:t>Voltage Fluctuations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FFFFFF"/>
                </a:solidFill>
              </a:rPr>
              <a:t>Total Harmonic Distortion 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FFFFFF"/>
                </a:solidFill>
              </a:rPr>
              <a:t>Poor Power Factor</a:t>
            </a:r>
          </a:p>
        </p:txBody>
      </p:sp>
      <p:pic>
        <p:nvPicPr>
          <p:cNvPr id="6" name="Content Placeholder 5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0993BFD2-13FF-0DD8-A6C8-E9B59839FC1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0" r="10427"/>
          <a:stretch/>
        </p:blipFill>
        <p:spPr>
          <a:xfrm>
            <a:off x="4654296" y="10"/>
            <a:ext cx="7537703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4189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306D0F-B013-BD5A-0CFF-8F5FE63D0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DIgSILENT</a:t>
            </a:r>
            <a:r>
              <a:rPr lang="en-US" dirty="0"/>
              <a:t> </a:t>
            </a:r>
            <a:r>
              <a:rPr lang="en-US" dirty="0" err="1"/>
              <a:t>PowerFactory</a:t>
            </a:r>
            <a:r>
              <a:rPr lang="en-US" dirty="0"/>
              <a:t> Templates</a:t>
            </a:r>
          </a:p>
        </p:txBody>
      </p:sp>
      <p:pic>
        <p:nvPicPr>
          <p:cNvPr id="12" name="Content Placeholder 11" descr="Diagram, schematic&#10;&#10;Description automatically generated">
            <a:extLst>
              <a:ext uri="{FF2B5EF4-FFF2-40B4-BE49-F238E27FC236}">
                <a16:creationId xmlns:a16="http://schemas.microsoft.com/office/drawing/2014/main" id="{41291C3F-E89F-BE1B-AA57-FA1D0263C25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7244" y="2883698"/>
            <a:ext cx="2876270" cy="3453173"/>
          </a:xfrm>
        </p:spPr>
      </p:pic>
      <p:pic>
        <p:nvPicPr>
          <p:cNvPr id="10" name="Content Placeholder 9" descr="Diagram, schematic&#10;&#10;Description automatically generated">
            <a:extLst>
              <a:ext uri="{FF2B5EF4-FFF2-40B4-BE49-F238E27FC236}">
                <a16:creationId xmlns:a16="http://schemas.microsoft.com/office/drawing/2014/main" id="{52F58BDA-6905-0F71-7B68-DBC81530B7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3968" y="2883698"/>
            <a:ext cx="4724786" cy="341365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3BB3CAA-05FA-0AE0-7E75-9055FE85861E}"/>
              </a:ext>
            </a:extLst>
          </p:cNvPr>
          <p:cNvSpPr txBox="1"/>
          <p:nvPr/>
        </p:nvSpPr>
        <p:spPr>
          <a:xfrm>
            <a:off x="2059136" y="2118696"/>
            <a:ext cx="3634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ZA" dirty="0"/>
              <a:t>IEEE 9-Bus Benchmark System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09E0A4A-BB24-BD7F-9B34-4E6731EC4893}"/>
              </a:ext>
            </a:extLst>
          </p:cNvPr>
          <p:cNvSpPr txBox="1"/>
          <p:nvPr/>
        </p:nvSpPr>
        <p:spPr>
          <a:xfrm>
            <a:off x="7676638" y="2091263"/>
            <a:ext cx="26974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ZA" dirty="0"/>
              <a:t>WECC </a:t>
            </a:r>
            <a:r>
              <a:rPr lang="en-US" dirty="0"/>
              <a:t>Large-Scale PV plant 110MVA 60Hz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5691026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8DF11F-024F-D525-0E6D-2F0BF92EC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ZA" sz="8800" dirty="0">
                <a:solidFill>
                  <a:schemeClr val="bg1"/>
                </a:solidFill>
              </a:rPr>
              <a:t>Components</a:t>
            </a:r>
          </a:p>
        </p:txBody>
      </p:sp>
      <p:pic>
        <p:nvPicPr>
          <p:cNvPr id="6" name="Content Placeholder 5" descr="Diagram, schematic&#10;&#10;Description automatically generated">
            <a:extLst>
              <a:ext uri="{FF2B5EF4-FFF2-40B4-BE49-F238E27FC236}">
                <a16:creationId xmlns:a16="http://schemas.microsoft.com/office/drawing/2014/main" id="{61599FE5-749B-4010-23EA-93C522F9942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3" t="44249" r="69866" b="2587"/>
          <a:stretch/>
        </p:blipFill>
        <p:spPr>
          <a:xfrm>
            <a:off x="8274991" y="2234136"/>
            <a:ext cx="2721610" cy="3501397"/>
          </a:xfrm>
          <a:ln>
            <a:solidFill>
              <a:schemeClr val="tx2"/>
            </a:solidFill>
          </a:ln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4362A7A-1A47-D0BF-A1F6-E86EE5C44A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3953695"/>
              </p:ext>
            </p:extLst>
          </p:nvPr>
        </p:nvGraphicFramePr>
        <p:xfrm>
          <a:off x="923449" y="2234138"/>
          <a:ext cx="6576946" cy="350139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288473">
                  <a:extLst>
                    <a:ext uri="{9D8B030D-6E8A-4147-A177-3AD203B41FA5}">
                      <a16:colId xmlns:a16="http://schemas.microsoft.com/office/drawing/2014/main" val="1586835703"/>
                    </a:ext>
                  </a:extLst>
                </a:gridCol>
                <a:gridCol w="3288473">
                  <a:extLst>
                    <a:ext uri="{9D8B030D-6E8A-4147-A177-3AD203B41FA5}">
                      <a16:colId xmlns:a16="http://schemas.microsoft.com/office/drawing/2014/main" val="2936613818"/>
                    </a:ext>
                  </a:extLst>
                </a:gridCol>
              </a:tblGrid>
              <a:tr h="57819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ZA" sz="1600" dirty="0">
                          <a:effectLst/>
                        </a:rPr>
                        <a:t>Component</a:t>
                      </a:r>
                      <a:endParaRPr lang="en-ZA" sz="16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ZA" sz="1600" dirty="0">
                          <a:effectLst/>
                        </a:rPr>
                        <a:t>Quantity</a:t>
                      </a:r>
                      <a:endParaRPr lang="en-ZA" sz="16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022163511"/>
                  </a:ext>
                </a:extLst>
              </a:tr>
              <a:tr h="57819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ZA" sz="1600" dirty="0">
                          <a:effectLst/>
                        </a:rPr>
                        <a:t>Busbars</a:t>
                      </a:r>
                      <a:endParaRPr lang="en-ZA" sz="16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ZA" sz="1600">
                          <a:effectLst/>
                        </a:rPr>
                        <a:t>2</a:t>
                      </a:r>
                      <a:endParaRPr lang="en-ZA" sz="16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280288830"/>
                  </a:ext>
                </a:extLst>
              </a:tr>
              <a:tr h="61043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ZA" sz="1600">
                          <a:effectLst/>
                        </a:rPr>
                        <a:t>Transformers</a:t>
                      </a:r>
                      <a:endParaRPr lang="en-ZA" sz="16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ZA" sz="1600" dirty="0">
                          <a:effectLst/>
                        </a:rPr>
                        <a:t>2</a:t>
                      </a:r>
                      <a:endParaRPr lang="en-ZA" sz="16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81388304"/>
                  </a:ext>
                </a:extLst>
              </a:tr>
              <a:tr h="57819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ZA" sz="1600">
                          <a:effectLst/>
                        </a:rPr>
                        <a:t>PV Plant Models</a:t>
                      </a:r>
                      <a:endParaRPr lang="en-ZA" sz="16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ZA" sz="1600" dirty="0">
                          <a:effectLst/>
                        </a:rPr>
                        <a:t>2</a:t>
                      </a:r>
                      <a:endParaRPr lang="en-ZA" sz="16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176864805"/>
                  </a:ext>
                </a:extLst>
              </a:tr>
              <a:tr h="57819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ZA" sz="1600">
                          <a:effectLst/>
                        </a:rPr>
                        <a:t>General Loads</a:t>
                      </a:r>
                      <a:endParaRPr lang="en-ZA" sz="16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ZA" sz="1600" dirty="0">
                          <a:effectLst/>
                        </a:rPr>
                        <a:t>2</a:t>
                      </a:r>
                      <a:endParaRPr lang="en-ZA" sz="16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53720424"/>
                  </a:ext>
                </a:extLst>
              </a:tr>
              <a:tr h="57819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ZA" sz="1600">
                          <a:effectLst/>
                        </a:rPr>
                        <a:t>External Grid</a:t>
                      </a:r>
                      <a:endParaRPr lang="en-ZA" sz="16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ZA" sz="1600" dirty="0">
                          <a:effectLst/>
                        </a:rPr>
                        <a:t>1</a:t>
                      </a:r>
                      <a:endParaRPr lang="en-ZA" sz="16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1240245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302408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FAE52E2-D0F4-A4E8-4AFD-47DFBFE222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4537457"/>
          </a:xfrm>
        </p:spPr>
        <p:txBody>
          <a:bodyPr>
            <a:normAutofit/>
          </a:bodyPr>
          <a:lstStyle/>
          <a:p>
            <a:pPr algn="ctr"/>
            <a:r>
              <a:rPr lang="en-US" sz="6000"/>
              <a:t>Final Design of the Test System</a:t>
            </a:r>
            <a:endParaRPr lang="en-ZA" sz="6000" dirty="0"/>
          </a:p>
        </p:txBody>
      </p:sp>
      <p:pic>
        <p:nvPicPr>
          <p:cNvPr id="7" name="Content Placeholder 6" descr="Diagram, schematic&#10;&#10;Description automatically generated">
            <a:extLst>
              <a:ext uri="{FF2B5EF4-FFF2-40B4-BE49-F238E27FC236}">
                <a16:creationId xmlns:a16="http://schemas.microsoft.com/office/drawing/2014/main" id="{A09CDE31-749B-4EA4-06F6-8330BE6CFC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4314" y="831865"/>
            <a:ext cx="7343306" cy="5194269"/>
          </a:xfrm>
        </p:spPr>
      </p:pic>
    </p:spTree>
    <p:extLst>
      <p:ext uri="{BB962C8B-B14F-4D97-AF65-F5344CB8AC3E}">
        <p14:creationId xmlns:p14="http://schemas.microsoft.com/office/powerpoint/2010/main" val="22428979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5B3B0171-8ED6-7D95-71DC-4BB6B5BBDDDB}"/>
              </a:ext>
            </a:extLst>
          </p:cNvPr>
          <p:cNvGraphicFramePr>
            <a:graphicFrameLocks noGrp="1"/>
          </p:cNvGraphicFramePr>
          <p:nvPr>
            <p:ph sz="half" idx="4294967295"/>
            <p:extLst>
              <p:ext uri="{D42A27DB-BD31-4B8C-83A1-F6EECF244321}">
                <p14:modId xmlns:p14="http://schemas.microsoft.com/office/powerpoint/2010/main" val="1779942510"/>
              </p:ext>
            </p:extLst>
          </p:nvPr>
        </p:nvGraphicFramePr>
        <p:xfrm>
          <a:off x="1879600" y="3698240"/>
          <a:ext cx="8432800" cy="227251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225961">
                  <a:extLst>
                    <a:ext uri="{9D8B030D-6E8A-4147-A177-3AD203B41FA5}">
                      <a16:colId xmlns:a16="http://schemas.microsoft.com/office/drawing/2014/main" val="2210058323"/>
                    </a:ext>
                  </a:extLst>
                </a:gridCol>
                <a:gridCol w="4206839">
                  <a:extLst>
                    <a:ext uri="{9D8B030D-6E8A-4147-A177-3AD203B41FA5}">
                      <a16:colId xmlns:a16="http://schemas.microsoft.com/office/drawing/2014/main" val="413163954"/>
                    </a:ext>
                  </a:extLst>
                </a:gridCol>
              </a:tblGrid>
              <a:tr h="56812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ZA" sz="2000" dirty="0">
                          <a:effectLst/>
                        </a:rPr>
                        <a:t>Penetration Level</a:t>
                      </a:r>
                      <a:endParaRPr lang="en-ZA" sz="20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051" marR="5205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ZA" sz="2000" dirty="0">
                          <a:effectLst/>
                        </a:rPr>
                        <a:t>Active Power (MW)</a:t>
                      </a:r>
                      <a:endParaRPr lang="en-ZA" sz="20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051" marR="52051" marT="0" marB="0" anchor="ctr"/>
                </a:tc>
                <a:extLst>
                  <a:ext uri="{0D108BD9-81ED-4DB2-BD59-A6C34878D82A}">
                    <a16:rowId xmlns:a16="http://schemas.microsoft.com/office/drawing/2014/main" val="3365144233"/>
                  </a:ext>
                </a:extLst>
              </a:tr>
              <a:tr h="56812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ZA" sz="2000" dirty="0">
                          <a:effectLst/>
                        </a:rPr>
                        <a:t>Low</a:t>
                      </a:r>
                      <a:endParaRPr lang="en-ZA" sz="20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051" marR="5205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ZA" sz="2000" dirty="0">
                          <a:effectLst/>
                        </a:rPr>
                        <a:t>50</a:t>
                      </a:r>
                      <a:endParaRPr lang="en-ZA" sz="20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051" marR="52051" marT="0" marB="0" anchor="ctr"/>
                </a:tc>
                <a:extLst>
                  <a:ext uri="{0D108BD9-81ED-4DB2-BD59-A6C34878D82A}">
                    <a16:rowId xmlns:a16="http://schemas.microsoft.com/office/drawing/2014/main" val="1135001162"/>
                  </a:ext>
                </a:extLst>
              </a:tr>
              <a:tr h="56812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ZA" sz="2000">
                          <a:effectLst/>
                        </a:rPr>
                        <a:t>Medium</a:t>
                      </a:r>
                      <a:endParaRPr lang="en-ZA" sz="20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051" marR="5205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ZA" sz="2000" dirty="0">
                          <a:effectLst/>
                        </a:rPr>
                        <a:t>75</a:t>
                      </a:r>
                      <a:endParaRPr lang="en-ZA" sz="20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051" marR="52051" marT="0" marB="0" anchor="ctr"/>
                </a:tc>
                <a:extLst>
                  <a:ext uri="{0D108BD9-81ED-4DB2-BD59-A6C34878D82A}">
                    <a16:rowId xmlns:a16="http://schemas.microsoft.com/office/drawing/2014/main" val="58999261"/>
                  </a:ext>
                </a:extLst>
              </a:tr>
              <a:tr h="56812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ZA" sz="2000">
                          <a:effectLst/>
                        </a:rPr>
                        <a:t>High</a:t>
                      </a:r>
                      <a:endParaRPr lang="en-ZA" sz="20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051" marR="5205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ZA" sz="2000" dirty="0">
                          <a:effectLst/>
                        </a:rPr>
                        <a:t>100</a:t>
                      </a:r>
                      <a:endParaRPr lang="en-ZA" sz="20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051" marR="52051" marT="0" marB="0" anchor="ctr"/>
                </a:tc>
                <a:extLst>
                  <a:ext uri="{0D108BD9-81ED-4DB2-BD59-A6C34878D82A}">
                    <a16:rowId xmlns:a16="http://schemas.microsoft.com/office/drawing/2014/main" val="1168574277"/>
                  </a:ext>
                </a:extLst>
              </a:tr>
            </a:tbl>
          </a:graphicData>
        </a:graphic>
      </p:graphicFrame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5E1717F2-47AA-EDA9-5178-80273D7D48DC}"/>
              </a:ext>
            </a:extLst>
          </p:cNvPr>
          <p:cNvGraphicFramePr>
            <a:graphicFrameLocks noGrp="1"/>
          </p:cNvGraphicFramePr>
          <p:nvPr>
            <p:ph sz="half" idx="4294967295"/>
            <p:extLst>
              <p:ext uri="{D42A27DB-BD31-4B8C-83A1-F6EECF244321}">
                <p14:modId xmlns:p14="http://schemas.microsoft.com/office/powerpoint/2010/main" val="1652505030"/>
              </p:ext>
            </p:extLst>
          </p:nvPr>
        </p:nvGraphicFramePr>
        <p:xfrm>
          <a:off x="1879600" y="528320"/>
          <a:ext cx="8432800" cy="241808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216400">
                  <a:extLst>
                    <a:ext uri="{9D8B030D-6E8A-4147-A177-3AD203B41FA5}">
                      <a16:colId xmlns:a16="http://schemas.microsoft.com/office/drawing/2014/main" val="2653568971"/>
                    </a:ext>
                  </a:extLst>
                </a:gridCol>
                <a:gridCol w="4216400">
                  <a:extLst>
                    <a:ext uri="{9D8B030D-6E8A-4147-A177-3AD203B41FA5}">
                      <a16:colId xmlns:a16="http://schemas.microsoft.com/office/drawing/2014/main" val="401493445"/>
                    </a:ext>
                  </a:extLst>
                </a:gridCol>
              </a:tblGrid>
              <a:tr h="60452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ZA" sz="2000" dirty="0">
                          <a:effectLst/>
                        </a:rPr>
                        <a:t>Load</a:t>
                      </a:r>
                      <a:endParaRPr lang="en-ZA" sz="20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033" marR="52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ZA" sz="2000" dirty="0">
                          <a:effectLst/>
                        </a:rPr>
                        <a:t>Power (MW)</a:t>
                      </a:r>
                      <a:endParaRPr lang="en-ZA" sz="20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033" marR="52033" marT="0" marB="0" anchor="ctr"/>
                </a:tc>
                <a:extLst>
                  <a:ext uri="{0D108BD9-81ED-4DB2-BD59-A6C34878D82A}">
                    <a16:rowId xmlns:a16="http://schemas.microsoft.com/office/drawing/2014/main" val="2891755698"/>
                  </a:ext>
                </a:extLst>
              </a:tr>
              <a:tr h="60452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ZA" sz="2000" dirty="0">
                          <a:effectLst/>
                        </a:rPr>
                        <a:t>Low</a:t>
                      </a:r>
                      <a:endParaRPr lang="en-ZA" sz="20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033" marR="52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ZA" sz="2000">
                          <a:effectLst/>
                        </a:rPr>
                        <a:t>50</a:t>
                      </a:r>
                      <a:endParaRPr lang="en-ZA" sz="20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033" marR="52033" marT="0" marB="0" anchor="ctr"/>
                </a:tc>
                <a:extLst>
                  <a:ext uri="{0D108BD9-81ED-4DB2-BD59-A6C34878D82A}">
                    <a16:rowId xmlns:a16="http://schemas.microsoft.com/office/drawing/2014/main" val="1289236454"/>
                  </a:ext>
                </a:extLst>
              </a:tr>
              <a:tr h="60452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ZA" sz="2000" dirty="0">
                          <a:effectLst/>
                        </a:rPr>
                        <a:t>Medium</a:t>
                      </a:r>
                      <a:endParaRPr lang="en-ZA" sz="20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033" marR="52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ZA" sz="2000" dirty="0">
                          <a:effectLst/>
                        </a:rPr>
                        <a:t>75</a:t>
                      </a:r>
                      <a:endParaRPr lang="en-ZA" sz="20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033" marR="52033" marT="0" marB="0" anchor="ctr"/>
                </a:tc>
                <a:extLst>
                  <a:ext uri="{0D108BD9-81ED-4DB2-BD59-A6C34878D82A}">
                    <a16:rowId xmlns:a16="http://schemas.microsoft.com/office/drawing/2014/main" val="3314645201"/>
                  </a:ext>
                </a:extLst>
              </a:tr>
              <a:tr h="60452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ZA" sz="2000">
                          <a:effectLst/>
                        </a:rPr>
                        <a:t>High</a:t>
                      </a:r>
                      <a:endParaRPr lang="en-ZA" sz="20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033" marR="5203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ZA" sz="2000" dirty="0">
                          <a:effectLst/>
                        </a:rPr>
                        <a:t>100</a:t>
                      </a:r>
                      <a:endParaRPr lang="en-ZA" sz="20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033" marR="52033" marT="0" marB="0" anchor="ctr"/>
                </a:tc>
                <a:extLst>
                  <a:ext uri="{0D108BD9-81ED-4DB2-BD59-A6C34878D82A}">
                    <a16:rowId xmlns:a16="http://schemas.microsoft.com/office/drawing/2014/main" val="3664276143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A156CCAB-DB88-DA46-6B05-8497C172A477}"/>
              </a:ext>
            </a:extLst>
          </p:cNvPr>
          <p:cNvSpPr txBox="1"/>
          <p:nvPr/>
        </p:nvSpPr>
        <p:spPr>
          <a:xfrm>
            <a:off x="1879600" y="158988"/>
            <a:ext cx="878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1800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Table 1: Table specifying the load values chosen to represent low, medium, and high loads</a:t>
            </a:r>
            <a:endParaRPr lang="en-ZA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A934A9-8B79-54CD-9408-9D8D34872AB1}"/>
              </a:ext>
            </a:extLst>
          </p:cNvPr>
          <p:cNvSpPr txBox="1"/>
          <p:nvPr/>
        </p:nvSpPr>
        <p:spPr>
          <a:xfrm>
            <a:off x="1879600" y="3328908"/>
            <a:ext cx="843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ZA" sz="1800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Table 2: Table specifying the active power values of the PV plant models</a:t>
            </a:r>
            <a:endParaRPr lang="en-ZA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5597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8">
            <a:extLst>
              <a:ext uri="{FF2B5EF4-FFF2-40B4-BE49-F238E27FC236}">
                <a16:creationId xmlns:a16="http://schemas.microsoft.com/office/drawing/2014/main" id="{EE1530B0-6F96-46C0-8B3E-3215CB756B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10">
            <a:extLst>
              <a:ext uri="{FF2B5EF4-FFF2-40B4-BE49-F238E27FC236}">
                <a16:creationId xmlns:a16="http://schemas.microsoft.com/office/drawing/2014/main" id="{754910CF-1B56-45D3-960A-E89F7B3B91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E1B76A-545C-D8E8-D0B7-010301ED53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5"/>
            <a:ext cx="3084844" cy="5772840"/>
          </a:xfrm>
        </p:spPr>
        <p:txBody>
          <a:bodyPr anchor="ctr">
            <a:normAutofit/>
          </a:bodyPr>
          <a:lstStyle/>
          <a:p>
            <a:pPr algn="ctr"/>
            <a:r>
              <a:rPr lang="en-ZA" sz="5400" dirty="0">
                <a:solidFill>
                  <a:schemeClr val="bg1"/>
                </a:solidFill>
              </a:rPr>
              <a:t>Case Studies</a:t>
            </a:r>
          </a:p>
        </p:txBody>
      </p:sp>
      <p:graphicFrame>
        <p:nvGraphicFramePr>
          <p:cNvPr id="26" name="Content Placeholder 2">
            <a:extLst>
              <a:ext uri="{FF2B5EF4-FFF2-40B4-BE49-F238E27FC236}">
                <a16:creationId xmlns:a16="http://schemas.microsoft.com/office/drawing/2014/main" id="{32D3ECDF-4BC5-169A-550C-119F87196CC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71337327"/>
              </p:ext>
            </p:extLst>
          </p:nvPr>
        </p:nvGraphicFramePr>
        <p:xfrm>
          <a:off x="4741863" y="639763"/>
          <a:ext cx="6797675" cy="56499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30315010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VTI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361</Words>
  <Application>Microsoft Office PowerPoint</Application>
  <PresentationFormat>Widescreen</PresentationFormat>
  <Paragraphs>103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Arial</vt:lpstr>
      <vt:lpstr>Bookman Old Style</vt:lpstr>
      <vt:lpstr>Calibri</vt:lpstr>
      <vt:lpstr>Cambria</vt:lpstr>
      <vt:lpstr>Franklin Gothic Book</vt:lpstr>
      <vt:lpstr>Times New Roman</vt:lpstr>
      <vt:lpstr>RetrospectVTI</vt:lpstr>
      <vt:lpstr>Investigating the Impact of Residential Solar PV System Integration on Power Quality in a Distribution Network</vt:lpstr>
      <vt:lpstr>Objectives </vt:lpstr>
      <vt:lpstr>Photovoltaic Cells</vt:lpstr>
      <vt:lpstr>Power Quality Issues in a Distribution Network </vt:lpstr>
      <vt:lpstr>DIgSILENT PowerFactory Templates</vt:lpstr>
      <vt:lpstr>Components</vt:lpstr>
      <vt:lpstr>Final Design of the Test System</vt:lpstr>
      <vt:lpstr>PowerPoint Presentation</vt:lpstr>
      <vt:lpstr>Case Studies</vt:lpstr>
      <vt:lpstr>Base Case Results </vt:lpstr>
      <vt:lpstr>Voltage Results </vt:lpstr>
      <vt:lpstr>Frequency Results</vt:lpstr>
      <vt:lpstr>SA Renewable Energy Grid Codes for DG Integration</vt:lpstr>
      <vt:lpstr>Conclusions</vt:lpstr>
      <vt:lpstr>Recommendations for Future Work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Investigating the Impact of Residential Solar PV System Integration on Power Quality in a Distribution Network</dc:title>
  <dc:creator>Crystal Jaftha</dc:creator>
  <cp:lastModifiedBy>Crystal Jaftha</cp:lastModifiedBy>
  <cp:revision>1</cp:revision>
  <dcterms:created xsi:type="dcterms:W3CDTF">2022-11-12T16:15:37Z</dcterms:created>
  <dcterms:modified xsi:type="dcterms:W3CDTF">2022-11-14T21:10:02Z</dcterms:modified>
</cp:coreProperties>
</file>